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94" r:id="rId2"/>
    <p:sldMasterId id="2147483758" r:id="rId3"/>
    <p:sldMasterId id="2147483793" r:id="rId4"/>
  </p:sldMasterIdLst>
  <p:notesMasterIdLst>
    <p:notesMasterId r:id="rId46"/>
  </p:notesMasterIdLst>
  <p:sldIdLst>
    <p:sldId id="351" r:id="rId5"/>
    <p:sldId id="349" r:id="rId6"/>
    <p:sldId id="141168673" r:id="rId7"/>
    <p:sldId id="141168670" r:id="rId8"/>
    <p:sldId id="141168643" r:id="rId9"/>
    <p:sldId id="272" r:id="rId10"/>
    <p:sldId id="352" r:id="rId11"/>
    <p:sldId id="141168646" r:id="rId12"/>
    <p:sldId id="141168647" r:id="rId13"/>
    <p:sldId id="141168648" r:id="rId14"/>
    <p:sldId id="358" r:id="rId15"/>
    <p:sldId id="141168649" r:id="rId16"/>
    <p:sldId id="141168650" r:id="rId17"/>
    <p:sldId id="141168651" r:id="rId18"/>
    <p:sldId id="141168652" r:id="rId19"/>
    <p:sldId id="141168653" r:id="rId20"/>
    <p:sldId id="141168654" r:id="rId21"/>
    <p:sldId id="141168655" r:id="rId22"/>
    <p:sldId id="141168656" r:id="rId23"/>
    <p:sldId id="141168657" r:id="rId24"/>
    <p:sldId id="141168658" r:id="rId25"/>
    <p:sldId id="141168659" r:id="rId26"/>
    <p:sldId id="141168660" r:id="rId27"/>
    <p:sldId id="141168661" r:id="rId28"/>
    <p:sldId id="141168662" r:id="rId29"/>
    <p:sldId id="141168664" r:id="rId30"/>
    <p:sldId id="141168671" r:id="rId31"/>
    <p:sldId id="141168665" r:id="rId32"/>
    <p:sldId id="141168666" r:id="rId33"/>
    <p:sldId id="141168667" r:id="rId34"/>
    <p:sldId id="141168672" r:id="rId35"/>
    <p:sldId id="141168668" r:id="rId36"/>
    <p:sldId id="141168669" r:id="rId37"/>
    <p:sldId id="141168663" r:id="rId38"/>
    <p:sldId id="141168638" r:id="rId39"/>
    <p:sldId id="335" r:id="rId40"/>
    <p:sldId id="141168640" r:id="rId41"/>
    <p:sldId id="370" r:id="rId42"/>
    <p:sldId id="256" r:id="rId43"/>
    <p:sldId id="141168490" r:id="rId44"/>
    <p:sldId id="141168637" r:id="rId45"/>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BC7440-48B8-423B-ADB8-F9F0B62E93D9}" v="1556" dt="2021-03-14T18:34:32.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snapToObjects="1">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yarah Hussain" clId="Web-{C1BC7440-48B8-423B-ADB8-F9F0B62E93D9}"/>
    <pc:docChg chg="addSld delSld modSld sldOrd modMainMaster">
      <pc:chgData name="Naiyarah Hussain" userId="" providerId="" clId="Web-{C1BC7440-48B8-423B-ADB8-F9F0B62E93D9}" dt="2021-03-14T18:34:32.660" v="1542" actId="20577"/>
      <pc:docMkLst>
        <pc:docMk/>
      </pc:docMkLst>
      <pc:sldChg chg="delSp modSp">
        <pc:chgData name="Naiyarah Hussain" userId="" providerId="" clId="Web-{C1BC7440-48B8-423B-ADB8-F9F0B62E93D9}" dt="2021-03-14T17:30:37.291" v="814" actId="20577"/>
        <pc:sldMkLst>
          <pc:docMk/>
          <pc:sldMk cId="2812054961" sldId="272"/>
        </pc:sldMkLst>
        <pc:spChg chg="del">
          <ac:chgData name="Naiyarah Hussain" userId="" providerId="" clId="Web-{C1BC7440-48B8-423B-ADB8-F9F0B62E93D9}" dt="2021-03-14T16:02:59.605" v="87"/>
          <ac:spMkLst>
            <pc:docMk/>
            <pc:sldMk cId="2812054961" sldId="272"/>
            <ac:spMk id="4" creationId="{C3E72E08-E5CA-BE41-8004-7BCC43C77DE5}"/>
          </ac:spMkLst>
        </pc:spChg>
        <pc:spChg chg="mod">
          <ac:chgData name="Naiyarah Hussain" userId="" providerId="" clId="Web-{C1BC7440-48B8-423B-ADB8-F9F0B62E93D9}" dt="2021-03-14T17:30:37.291" v="814" actId="20577"/>
          <ac:spMkLst>
            <pc:docMk/>
            <pc:sldMk cId="2812054961" sldId="272"/>
            <ac:spMk id="6" creationId="{ABAEE6B8-8F6C-4B4E-A135-A1136A6B7B78}"/>
          </ac:spMkLst>
        </pc:spChg>
        <pc:spChg chg="mod">
          <ac:chgData name="Naiyarah Hussain" userId="" providerId="" clId="Web-{C1BC7440-48B8-423B-ADB8-F9F0B62E93D9}" dt="2021-03-14T16:02:59.605" v="87"/>
          <ac:spMkLst>
            <pc:docMk/>
            <pc:sldMk cId="2812054961" sldId="272"/>
            <ac:spMk id="7" creationId="{7945F4EC-5C39-0E4A-8AC3-29B02D5F9A66}"/>
          </ac:spMkLst>
        </pc:spChg>
      </pc:sldChg>
      <pc:sldChg chg="modSp mod modClrScheme chgLayout">
        <pc:chgData name="Naiyarah Hussain" userId="" providerId="" clId="Web-{C1BC7440-48B8-423B-ADB8-F9F0B62E93D9}" dt="2021-03-14T17:22:46.972" v="719" actId="20577"/>
        <pc:sldMkLst>
          <pc:docMk/>
          <pc:sldMk cId="3283424851" sldId="349"/>
        </pc:sldMkLst>
        <pc:spChg chg="mod ord">
          <ac:chgData name="Naiyarah Hussain" userId="" providerId="" clId="Web-{C1BC7440-48B8-423B-ADB8-F9F0B62E93D9}" dt="2021-03-14T17:22:46.972" v="719" actId="20577"/>
          <ac:spMkLst>
            <pc:docMk/>
            <pc:sldMk cId="3283424851" sldId="349"/>
            <ac:spMk id="2" creationId="{86A47BBA-DDF0-5840-9DE1-FD6AB9A59AF3}"/>
          </ac:spMkLst>
        </pc:spChg>
      </pc:sldChg>
      <pc:sldChg chg="delSp modSp">
        <pc:chgData name="Naiyarah Hussain" userId="" providerId="" clId="Web-{C1BC7440-48B8-423B-ADB8-F9F0B62E93D9}" dt="2021-03-14T16:02:59.605" v="87"/>
        <pc:sldMkLst>
          <pc:docMk/>
          <pc:sldMk cId="2141253033" sldId="352"/>
        </pc:sldMkLst>
        <pc:spChg chg="del">
          <ac:chgData name="Naiyarah Hussain" userId="" providerId="" clId="Web-{C1BC7440-48B8-423B-ADB8-F9F0B62E93D9}" dt="2021-03-14T16:02:59.605" v="87"/>
          <ac:spMkLst>
            <pc:docMk/>
            <pc:sldMk cId="2141253033" sldId="352"/>
            <ac:spMk id="4" creationId="{484FF3C5-7F0E-F648-B3E0-1768BB507C33}"/>
          </ac:spMkLst>
        </pc:spChg>
        <pc:spChg chg="mod">
          <ac:chgData name="Naiyarah Hussain" userId="" providerId="" clId="Web-{C1BC7440-48B8-423B-ADB8-F9F0B62E93D9}" dt="2021-03-14T16:02:59.605" v="87"/>
          <ac:spMkLst>
            <pc:docMk/>
            <pc:sldMk cId="2141253033" sldId="352"/>
            <ac:spMk id="9" creationId="{DD969879-08F6-9441-AB0C-B6963E520393}"/>
          </ac:spMkLst>
        </pc:spChg>
      </pc:sldChg>
      <pc:sldChg chg="delSp modSp del">
        <pc:chgData name="Naiyarah Hussain" userId="" providerId="" clId="Web-{C1BC7440-48B8-423B-ADB8-F9F0B62E93D9}" dt="2021-03-14T18:01:02.617" v="1236"/>
        <pc:sldMkLst>
          <pc:docMk/>
          <pc:sldMk cId="4219488926" sldId="353"/>
        </pc:sldMkLst>
        <pc:spChg chg="del">
          <ac:chgData name="Naiyarah Hussain" userId="" providerId="" clId="Web-{C1BC7440-48B8-423B-ADB8-F9F0B62E93D9}" dt="2021-03-14T16:02:59.605" v="87"/>
          <ac:spMkLst>
            <pc:docMk/>
            <pc:sldMk cId="4219488926" sldId="353"/>
            <ac:spMk id="4" creationId="{484FF3C5-7F0E-F648-B3E0-1768BB507C33}"/>
          </ac:spMkLst>
        </pc:spChg>
        <pc:spChg chg="mod">
          <ac:chgData name="Naiyarah Hussain" userId="" providerId="" clId="Web-{C1BC7440-48B8-423B-ADB8-F9F0B62E93D9}" dt="2021-03-14T16:02:59.605" v="87"/>
          <ac:spMkLst>
            <pc:docMk/>
            <pc:sldMk cId="4219488926" sldId="353"/>
            <ac:spMk id="9" creationId="{DD969879-08F6-9441-AB0C-B6963E520393}"/>
          </ac:spMkLst>
        </pc:spChg>
      </pc:sldChg>
      <pc:sldChg chg="delSp modSp del">
        <pc:chgData name="Naiyarah Hussain" userId="" providerId="" clId="Web-{C1BC7440-48B8-423B-ADB8-F9F0B62E93D9}" dt="2021-03-14T18:01:02.617" v="1235"/>
        <pc:sldMkLst>
          <pc:docMk/>
          <pc:sldMk cId="2387698553" sldId="354"/>
        </pc:sldMkLst>
        <pc:spChg chg="del">
          <ac:chgData name="Naiyarah Hussain" userId="" providerId="" clId="Web-{C1BC7440-48B8-423B-ADB8-F9F0B62E93D9}" dt="2021-03-14T16:02:59.605" v="87"/>
          <ac:spMkLst>
            <pc:docMk/>
            <pc:sldMk cId="2387698553" sldId="354"/>
            <ac:spMk id="4" creationId="{484FF3C5-7F0E-F648-B3E0-1768BB507C33}"/>
          </ac:spMkLst>
        </pc:spChg>
        <pc:spChg chg="mod">
          <ac:chgData name="Naiyarah Hussain" userId="" providerId="" clId="Web-{C1BC7440-48B8-423B-ADB8-F9F0B62E93D9}" dt="2021-03-14T16:02:59.605" v="87"/>
          <ac:spMkLst>
            <pc:docMk/>
            <pc:sldMk cId="2387698553" sldId="354"/>
            <ac:spMk id="9" creationId="{DD969879-08F6-9441-AB0C-B6963E520393}"/>
          </ac:spMkLst>
        </pc:spChg>
      </pc:sldChg>
      <pc:sldChg chg="delSp modSp del">
        <pc:chgData name="Naiyarah Hussain" userId="" providerId="" clId="Web-{C1BC7440-48B8-423B-ADB8-F9F0B62E93D9}" dt="2021-03-14T18:01:02.601" v="1234"/>
        <pc:sldMkLst>
          <pc:docMk/>
          <pc:sldMk cId="1090748939" sldId="355"/>
        </pc:sldMkLst>
        <pc:spChg chg="del">
          <ac:chgData name="Naiyarah Hussain" userId="" providerId="" clId="Web-{C1BC7440-48B8-423B-ADB8-F9F0B62E93D9}" dt="2021-03-14T16:02:59.605" v="87"/>
          <ac:spMkLst>
            <pc:docMk/>
            <pc:sldMk cId="1090748939" sldId="355"/>
            <ac:spMk id="4" creationId="{484FF3C5-7F0E-F648-B3E0-1768BB507C33}"/>
          </ac:spMkLst>
        </pc:spChg>
        <pc:spChg chg="mod">
          <ac:chgData name="Naiyarah Hussain" userId="" providerId="" clId="Web-{C1BC7440-48B8-423B-ADB8-F9F0B62E93D9}" dt="2021-03-14T16:02:59.605" v="87"/>
          <ac:spMkLst>
            <pc:docMk/>
            <pc:sldMk cId="1090748939" sldId="355"/>
            <ac:spMk id="9" creationId="{DD969879-08F6-9441-AB0C-B6963E520393}"/>
          </ac:spMkLst>
        </pc:spChg>
      </pc:sldChg>
      <pc:sldChg chg="delSp modSp del">
        <pc:chgData name="Naiyarah Hussain" userId="" providerId="" clId="Web-{C1BC7440-48B8-423B-ADB8-F9F0B62E93D9}" dt="2021-03-14T18:01:02.601" v="1233"/>
        <pc:sldMkLst>
          <pc:docMk/>
          <pc:sldMk cId="3280632505" sldId="356"/>
        </pc:sldMkLst>
        <pc:spChg chg="del">
          <ac:chgData name="Naiyarah Hussain" userId="" providerId="" clId="Web-{C1BC7440-48B8-423B-ADB8-F9F0B62E93D9}" dt="2021-03-14T16:02:59.605" v="87"/>
          <ac:spMkLst>
            <pc:docMk/>
            <pc:sldMk cId="3280632505" sldId="356"/>
            <ac:spMk id="4" creationId="{484FF3C5-7F0E-F648-B3E0-1768BB507C33}"/>
          </ac:spMkLst>
        </pc:spChg>
        <pc:spChg chg="mod">
          <ac:chgData name="Naiyarah Hussain" userId="" providerId="" clId="Web-{C1BC7440-48B8-423B-ADB8-F9F0B62E93D9}" dt="2021-03-14T16:02:59.605" v="87"/>
          <ac:spMkLst>
            <pc:docMk/>
            <pc:sldMk cId="3280632505" sldId="356"/>
            <ac:spMk id="9" creationId="{DD969879-08F6-9441-AB0C-B6963E520393}"/>
          </ac:spMkLst>
        </pc:spChg>
      </pc:sldChg>
      <pc:sldChg chg="delSp modSp del">
        <pc:chgData name="Naiyarah Hussain" userId="" providerId="" clId="Web-{C1BC7440-48B8-423B-ADB8-F9F0B62E93D9}" dt="2021-03-14T18:01:02.601" v="1232"/>
        <pc:sldMkLst>
          <pc:docMk/>
          <pc:sldMk cId="123993831" sldId="357"/>
        </pc:sldMkLst>
        <pc:spChg chg="del">
          <ac:chgData name="Naiyarah Hussain" userId="" providerId="" clId="Web-{C1BC7440-48B8-423B-ADB8-F9F0B62E93D9}" dt="2021-03-14T16:02:59.605" v="87"/>
          <ac:spMkLst>
            <pc:docMk/>
            <pc:sldMk cId="123993831" sldId="357"/>
            <ac:spMk id="4" creationId="{484FF3C5-7F0E-F648-B3E0-1768BB507C33}"/>
          </ac:spMkLst>
        </pc:spChg>
        <pc:spChg chg="mod">
          <ac:chgData name="Naiyarah Hussain" userId="" providerId="" clId="Web-{C1BC7440-48B8-423B-ADB8-F9F0B62E93D9}" dt="2021-03-14T16:02:59.605" v="87"/>
          <ac:spMkLst>
            <pc:docMk/>
            <pc:sldMk cId="123993831" sldId="357"/>
            <ac:spMk id="9" creationId="{DD969879-08F6-9441-AB0C-B6963E520393}"/>
          </ac:spMkLst>
        </pc:spChg>
      </pc:sldChg>
      <pc:sldChg chg="addSp delSp modSp">
        <pc:chgData name="Naiyarah Hussain" userId="" providerId="" clId="Web-{C1BC7440-48B8-423B-ADB8-F9F0B62E93D9}" dt="2021-03-14T17:20:30.485" v="716" actId="1076"/>
        <pc:sldMkLst>
          <pc:docMk/>
          <pc:sldMk cId="43413993" sldId="358"/>
        </pc:sldMkLst>
        <pc:spChg chg="mod">
          <ac:chgData name="Naiyarah Hussain" userId="" providerId="" clId="Web-{C1BC7440-48B8-423B-ADB8-F9F0B62E93D9}" dt="2021-03-14T17:11:18.353" v="543" actId="20577"/>
          <ac:spMkLst>
            <pc:docMk/>
            <pc:sldMk cId="43413993" sldId="358"/>
            <ac:spMk id="2" creationId="{A18AA34C-ED4F-9E42-A428-32EBFA6EE596}"/>
          </ac:spMkLst>
        </pc:spChg>
        <pc:spChg chg="del">
          <ac:chgData name="Naiyarah Hussain" userId="" providerId="" clId="Web-{C1BC7440-48B8-423B-ADB8-F9F0B62E93D9}" dt="2021-03-14T16:02:59.605" v="87"/>
          <ac:spMkLst>
            <pc:docMk/>
            <pc:sldMk cId="43413993" sldId="358"/>
            <ac:spMk id="4" creationId="{484FF3C5-7F0E-F648-B3E0-1768BB507C33}"/>
          </ac:spMkLst>
        </pc:spChg>
        <pc:spChg chg="mod">
          <ac:chgData name="Naiyarah Hussain" userId="" providerId="" clId="Web-{C1BC7440-48B8-423B-ADB8-F9F0B62E93D9}" dt="2021-03-14T17:11:45.588" v="574" actId="20577"/>
          <ac:spMkLst>
            <pc:docMk/>
            <pc:sldMk cId="43413993" sldId="358"/>
            <ac:spMk id="5" creationId="{2EFD77D6-9A82-4890-ADB2-D7450FA386EA}"/>
          </ac:spMkLst>
        </pc:spChg>
        <pc:spChg chg="mod">
          <ac:chgData name="Naiyarah Hussain" userId="" providerId="" clId="Web-{C1BC7440-48B8-423B-ADB8-F9F0B62E93D9}" dt="2021-03-14T16:02:59.605" v="87"/>
          <ac:spMkLst>
            <pc:docMk/>
            <pc:sldMk cId="43413993" sldId="358"/>
            <ac:spMk id="9" creationId="{DD969879-08F6-9441-AB0C-B6963E520393}"/>
          </ac:spMkLst>
        </pc:spChg>
        <pc:picChg chg="add mod">
          <ac:chgData name="Naiyarah Hussain" userId="" providerId="" clId="Web-{C1BC7440-48B8-423B-ADB8-F9F0B62E93D9}" dt="2021-03-14T17:20:30.485" v="716" actId="1076"/>
          <ac:picMkLst>
            <pc:docMk/>
            <pc:sldMk cId="43413993" sldId="358"/>
            <ac:picMk id="3" creationId="{7481A93C-D13E-48FF-BD4B-741C587010B4}"/>
          </ac:picMkLst>
        </pc:picChg>
      </pc:sldChg>
      <pc:sldChg chg="delSp modSp del">
        <pc:chgData name="Naiyarah Hussain" userId="" providerId="" clId="Web-{C1BC7440-48B8-423B-ADB8-F9F0B62E93D9}" dt="2021-03-14T18:01:02.601" v="1231"/>
        <pc:sldMkLst>
          <pc:docMk/>
          <pc:sldMk cId="1052891118" sldId="359"/>
        </pc:sldMkLst>
        <pc:spChg chg="del">
          <ac:chgData name="Naiyarah Hussain" userId="" providerId="" clId="Web-{C1BC7440-48B8-423B-ADB8-F9F0B62E93D9}" dt="2021-03-14T16:02:59.605" v="87"/>
          <ac:spMkLst>
            <pc:docMk/>
            <pc:sldMk cId="1052891118" sldId="359"/>
            <ac:spMk id="4" creationId="{484FF3C5-7F0E-F648-B3E0-1768BB507C33}"/>
          </ac:spMkLst>
        </pc:spChg>
        <pc:spChg chg="mod">
          <ac:chgData name="Naiyarah Hussain" userId="" providerId="" clId="Web-{C1BC7440-48B8-423B-ADB8-F9F0B62E93D9}" dt="2021-03-14T16:02:59.605" v="87"/>
          <ac:spMkLst>
            <pc:docMk/>
            <pc:sldMk cId="1052891118" sldId="359"/>
            <ac:spMk id="9" creationId="{DD969879-08F6-9441-AB0C-B6963E520393}"/>
          </ac:spMkLst>
        </pc:spChg>
      </pc:sldChg>
      <pc:sldChg chg="addSp delSp modSp mod modClrScheme chgLayout">
        <pc:chgData name="Naiyarah Hussain" userId="" providerId="" clId="Web-{C1BC7440-48B8-423B-ADB8-F9F0B62E93D9}" dt="2021-03-14T17:24:03.207" v="733" actId="20577"/>
        <pc:sldMkLst>
          <pc:docMk/>
          <pc:sldMk cId="2927212313" sldId="141168490"/>
        </pc:sldMkLst>
        <pc:spChg chg="mod ord">
          <ac:chgData name="Naiyarah Hussain" userId="" providerId="" clId="Web-{C1BC7440-48B8-423B-ADB8-F9F0B62E93D9}" dt="2021-03-14T17:18:14.968" v="710"/>
          <ac:spMkLst>
            <pc:docMk/>
            <pc:sldMk cId="2927212313" sldId="141168490"/>
            <ac:spMk id="2" creationId="{A46655FE-C227-7B4B-9B33-92F98A478E94}"/>
          </ac:spMkLst>
        </pc:spChg>
        <pc:spChg chg="mod ord">
          <ac:chgData name="Naiyarah Hussain" userId="" providerId="" clId="Web-{C1BC7440-48B8-423B-ADB8-F9F0B62E93D9}" dt="2021-03-14T17:18:14.968" v="710"/>
          <ac:spMkLst>
            <pc:docMk/>
            <pc:sldMk cId="2927212313" sldId="141168490"/>
            <ac:spMk id="3" creationId="{286D53DF-4532-7346-8296-BDF9AC774F2B}"/>
          </ac:spMkLst>
        </pc:spChg>
        <pc:spChg chg="add del mod ord">
          <ac:chgData name="Naiyarah Hussain" userId="" providerId="" clId="Web-{C1BC7440-48B8-423B-ADB8-F9F0B62E93D9}" dt="2021-03-14T17:18:14.968" v="710"/>
          <ac:spMkLst>
            <pc:docMk/>
            <pc:sldMk cId="2927212313" sldId="141168490"/>
            <ac:spMk id="4" creationId="{28083296-23E6-4CFC-AFE7-7C382E367F87}"/>
          </ac:spMkLst>
        </pc:spChg>
        <pc:spChg chg="mod ord">
          <ac:chgData name="Naiyarah Hussain" userId="" providerId="" clId="Web-{C1BC7440-48B8-423B-ADB8-F9F0B62E93D9}" dt="2021-03-14T17:24:03.207" v="733" actId="20577"/>
          <ac:spMkLst>
            <pc:docMk/>
            <pc:sldMk cId="2927212313" sldId="141168490"/>
            <ac:spMk id="5" creationId="{465FC291-99B6-DD48-8BC2-EAC42D1CEA3D}"/>
          </ac:spMkLst>
        </pc:spChg>
        <pc:spChg chg="del">
          <ac:chgData name="Naiyarah Hussain" userId="" providerId="" clId="Web-{C1BC7440-48B8-423B-ADB8-F9F0B62E93D9}" dt="2021-03-14T16:02:59.605" v="87"/>
          <ac:spMkLst>
            <pc:docMk/>
            <pc:sldMk cId="2927212313" sldId="141168490"/>
            <ac:spMk id="6" creationId="{4BBC8F26-C920-4A45-B302-7609F8781894}"/>
          </ac:spMkLst>
        </pc:spChg>
        <pc:spChg chg="add del mod ord">
          <ac:chgData name="Naiyarah Hussain" userId="" providerId="" clId="Web-{C1BC7440-48B8-423B-ADB8-F9F0B62E93D9}" dt="2021-03-14T17:18:13.140" v="709"/>
          <ac:spMkLst>
            <pc:docMk/>
            <pc:sldMk cId="2927212313" sldId="141168490"/>
            <ac:spMk id="7" creationId="{5E471508-13D9-45B7-98AC-CD142609174A}"/>
          </ac:spMkLst>
        </pc:spChg>
      </pc:sldChg>
      <pc:sldChg chg="addSp delSp modSp">
        <pc:chgData name="Naiyarah Hussain" userId="" providerId="" clId="Web-{C1BC7440-48B8-423B-ADB8-F9F0B62E93D9}" dt="2021-03-14T16:02:59.605" v="87"/>
        <pc:sldMkLst>
          <pc:docMk/>
          <pc:sldMk cId="3204480590" sldId="141168637"/>
        </pc:sldMkLst>
        <pc:spChg chg="add mod">
          <ac:chgData name="Naiyarah Hussain" userId="" providerId="" clId="Web-{C1BC7440-48B8-423B-ADB8-F9F0B62E93D9}" dt="2021-03-14T16:02:59.605" v="87"/>
          <ac:spMkLst>
            <pc:docMk/>
            <pc:sldMk cId="3204480590" sldId="141168637"/>
            <ac:spMk id="2" creationId="{79A681FC-33A3-419D-B340-D9F63F54A9A7}"/>
          </ac:spMkLst>
        </pc:spChg>
        <pc:spChg chg="del">
          <ac:chgData name="Naiyarah Hussain" userId="" providerId="" clId="Web-{C1BC7440-48B8-423B-ADB8-F9F0B62E93D9}" dt="2021-03-14T16:02:59.605" v="87"/>
          <ac:spMkLst>
            <pc:docMk/>
            <pc:sldMk cId="3204480590" sldId="141168637"/>
            <ac:spMk id="4" creationId="{46AE4099-1F4D-AB43-96F0-15D8281E7EA6}"/>
          </ac:spMkLst>
        </pc:spChg>
      </pc:sldChg>
      <pc:sldChg chg="addSp delSp modSp mod modClrScheme chgLayout">
        <pc:chgData name="Naiyarah Hussain" userId="" providerId="" clId="Web-{C1BC7440-48B8-423B-ADB8-F9F0B62E93D9}" dt="2021-03-14T18:13:24.269" v="1364" actId="20577"/>
        <pc:sldMkLst>
          <pc:docMk/>
          <pc:sldMk cId="3180066513" sldId="141168638"/>
        </pc:sldMkLst>
        <pc:spChg chg="mod ord">
          <ac:chgData name="Naiyarah Hussain" userId="" providerId="" clId="Web-{C1BC7440-48B8-423B-ADB8-F9F0B62E93D9}" dt="2021-03-14T18:08:03.061" v="1338" actId="20577"/>
          <ac:spMkLst>
            <pc:docMk/>
            <pc:sldMk cId="3180066513" sldId="141168638"/>
            <ac:spMk id="2" creationId="{268A2CAA-F9C8-4A83-AF9E-5E7A6692DBA6}"/>
          </ac:spMkLst>
        </pc:spChg>
        <pc:spChg chg="mod ord">
          <ac:chgData name="Naiyarah Hussain" userId="" providerId="" clId="Web-{C1BC7440-48B8-423B-ADB8-F9F0B62E93D9}" dt="2021-03-14T18:07:53.545" v="1325"/>
          <ac:spMkLst>
            <pc:docMk/>
            <pc:sldMk cId="3180066513" sldId="141168638"/>
            <ac:spMk id="3" creationId="{374C83F0-3E8A-4EBF-9F9B-4D6F8504B8A5}"/>
          </ac:spMkLst>
        </pc:spChg>
        <pc:spChg chg="del">
          <ac:chgData name="Naiyarah Hussain" userId="" providerId="" clId="Web-{C1BC7440-48B8-423B-ADB8-F9F0B62E93D9}" dt="2021-03-14T16:02:59.605" v="87"/>
          <ac:spMkLst>
            <pc:docMk/>
            <pc:sldMk cId="3180066513" sldId="141168638"/>
            <ac:spMk id="4" creationId="{C3F4D753-3B93-4547-A25E-33678241FFF6}"/>
          </ac:spMkLst>
        </pc:spChg>
        <pc:spChg chg="mod ord">
          <ac:chgData name="Naiyarah Hussain" userId="" providerId="" clId="Web-{C1BC7440-48B8-423B-ADB8-F9F0B62E93D9}" dt="2021-03-14T18:08:05.577" v="1340" actId="20577"/>
          <ac:spMkLst>
            <pc:docMk/>
            <pc:sldMk cId="3180066513" sldId="141168638"/>
            <ac:spMk id="5" creationId="{77E738E3-B16B-4689-B7B7-4949AA1E19A2}"/>
          </ac:spMkLst>
        </pc:spChg>
        <pc:spChg chg="mod ord">
          <ac:chgData name="Naiyarah Hussain" userId="" providerId="" clId="Web-{C1BC7440-48B8-423B-ADB8-F9F0B62E93D9}" dt="2021-03-14T18:13:24.269" v="1364" actId="20577"/>
          <ac:spMkLst>
            <pc:docMk/>
            <pc:sldMk cId="3180066513" sldId="141168638"/>
            <ac:spMk id="6" creationId="{FB282B12-1D39-4CDF-8EE7-F1DD194D9BF1}"/>
          </ac:spMkLst>
        </pc:spChg>
        <pc:spChg chg="add del mod ord">
          <ac:chgData name="Naiyarah Hussain" userId="" providerId="" clId="Web-{C1BC7440-48B8-423B-ADB8-F9F0B62E93D9}" dt="2021-03-14T18:12:59.971" v="1343"/>
          <ac:spMkLst>
            <pc:docMk/>
            <pc:sldMk cId="3180066513" sldId="141168638"/>
            <ac:spMk id="7" creationId="{25B31CA1-A442-48BA-9F8E-CF9B3503B165}"/>
          </ac:spMkLst>
        </pc:spChg>
        <pc:picChg chg="add mod ord modCrop">
          <ac:chgData name="Naiyarah Hussain" userId="" providerId="" clId="Web-{C1BC7440-48B8-423B-ADB8-F9F0B62E93D9}" dt="2021-03-14T18:13:05.253" v="1345" actId="1076"/>
          <ac:picMkLst>
            <pc:docMk/>
            <pc:sldMk cId="3180066513" sldId="141168638"/>
            <ac:picMk id="8" creationId="{96D2D56C-69FC-423D-9C2B-D03BD050E96A}"/>
          </ac:picMkLst>
        </pc:picChg>
      </pc:sldChg>
      <pc:sldChg chg="delSp modSp">
        <pc:chgData name="Naiyarah Hussain" userId="" providerId="" clId="Web-{C1BC7440-48B8-423B-ADB8-F9F0B62E93D9}" dt="2021-03-14T17:13:31.027" v="639" actId="20577"/>
        <pc:sldMkLst>
          <pc:docMk/>
          <pc:sldMk cId="3960134255" sldId="141168640"/>
        </pc:sldMkLst>
        <pc:spChg chg="mod">
          <ac:chgData name="Naiyarah Hussain" userId="" providerId="" clId="Web-{C1BC7440-48B8-423B-ADB8-F9F0B62E93D9}" dt="2021-03-14T16:02:59.605" v="87"/>
          <ac:spMkLst>
            <pc:docMk/>
            <pc:sldMk cId="3960134255" sldId="141168640"/>
            <ac:spMk id="3" creationId="{0DDA3FEC-57CB-44F9-A39A-E37A4855EBB6}"/>
          </ac:spMkLst>
        </pc:spChg>
        <pc:spChg chg="del">
          <ac:chgData name="Naiyarah Hussain" userId="" providerId="" clId="Web-{C1BC7440-48B8-423B-ADB8-F9F0B62E93D9}" dt="2021-03-14T16:02:59.605" v="87"/>
          <ac:spMkLst>
            <pc:docMk/>
            <pc:sldMk cId="3960134255" sldId="141168640"/>
            <ac:spMk id="4" creationId="{A83058C2-4D6A-421A-8B70-E6EE331366CE}"/>
          </ac:spMkLst>
        </pc:spChg>
        <pc:spChg chg="mod">
          <ac:chgData name="Naiyarah Hussain" userId="" providerId="" clId="Web-{C1BC7440-48B8-423B-ADB8-F9F0B62E93D9}" dt="2021-03-14T17:13:31.027" v="639" actId="20577"/>
          <ac:spMkLst>
            <pc:docMk/>
            <pc:sldMk cId="3960134255" sldId="141168640"/>
            <ac:spMk id="6" creationId="{CC16AEB1-359C-4F80-9AD1-6DE8F413529A}"/>
          </ac:spMkLst>
        </pc:spChg>
      </pc:sldChg>
      <pc:sldChg chg="modSp">
        <pc:chgData name="Naiyarah Hussain" userId="" providerId="" clId="Web-{C1BC7440-48B8-423B-ADB8-F9F0B62E93D9}" dt="2021-03-14T18:31:28.814" v="1532" actId="20577"/>
        <pc:sldMkLst>
          <pc:docMk/>
          <pc:sldMk cId="95151882" sldId="141168641"/>
        </pc:sldMkLst>
        <pc:spChg chg="mod">
          <ac:chgData name="Naiyarah Hussain" userId="" providerId="" clId="Web-{C1BC7440-48B8-423B-ADB8-F9F0B62E93D9}" dt="2021-03-14T18:31:28.814" v="1532" actId="20577"/>
          <ac:spMkLst>
            <pc:docMk/>
            <pc:sldMk cId="95151882" sldId="141168641"/>
            <ac:spMk id="5" creationId="{57678E67-E1A7-4E9D-BE5B-84A2ED8524C5}"/>
          </ac:spMkLst>
        </pc:spChg>
        <pc:spChg chg="mod">
          <ac:chgData name="Naiyarah Hussain" userId="" providerId="" clId="Web-{C1BC7440-48B8-423B-ADB8-F9F0B62E93D9}" dt="2021-03-14T16:02:54.808" v="86"/>
          <ac:spMkLst>
            <pc:docMk/>
            <pc:sldMk cId="95151882" sldId="141168641"/>
            <ac:spMk id="6" creationId="{D72C4462-2E0C-4A95-B55E-64E66C8F03B6}"/>
          </ac:spMkLst>
        </pc:spChg>
      </pc:sldChg>
      <pc:sldChg chg="addSp delSp modSp">
        <pc:chgData name="Naiyarah Hussain" userId="" providerId="" clId="Web-{C1BC7440-48B8-423B-ADB8-F9F0B62E93D9}" dt="2021-03-14T16:02:59.605" v="87"/>
        <pc:sldMkLst>
          <pc:docMk/>
          <pc:sldMk cId="1711250754" sldId="141168643"/>
        </pc:sldMkLst>
        <pc:spChg chg="del">
          <ac:chgData name="Naiyarah Hussain" userId="" providerId="" clId="Web-{C1BC7440-48B8-423B-ADB8-F9F0B62E93D9}" dt="2021-03-14T16:02:59.605" v="87"/>
          <ac:spMkLst>
            <pc:docMk/>
            <pc:sldMk cId="1711250754" sldId="141168643"/>
            <ac:spMk id="4" creationId="{38FAAD67-FF5F-408A-96AA-00F86D4D799A}"/>
          </ac:spMkLst>
        </pc:spChg>
        <pc:spChg chg="add mod">
          <ac:chgData name="Naiyarah Hussain" userId="" providerId="" clId="Web-{C1BC7440-48B8-423B-ADB8-F9F0B62E93D9}" dt="2021-03-14T16:02:59.605" v="87"/>
          <ac:spMkLst>
            <pc:docMk/>
            <pc:sldMk cId="1711250754" sldId="141168643"/>
            <ac:spMk id="5" creationId="{FD1CA207-029C-437E-A1D9-2018CB1961A1}"/>
          </ac:spMkLst>
        </pc:spChg>
      </pc:sldChg>
      <pc:sldChg chg="addSp delSp modSp mod modClrScheme chgLayout">
        <pc:chgData name="Naiyarah Hussain" userId="" providerId="" clId="Web-{C1BC7440-48B8-423B-ADB8-F9F0B62E93D9}" dt="2021-03-14T16:37:41.728" v="321" actId="20577"/>
        <pc:sldMkLst>
          <pc:docMk/>
          <pc:sldMk cId="3985245377" sldId="141168644"/>
        </pc:sldMkLst>
        <pc:spChg chg="mod ord">
          <ac:chgData name="Naiyarah Hussain" userId="" providerId="" clId="Web-{C1BC7440-48B8-423B-ADB8-F9F0B62E93D9}" dt="2021-03-14T16:32:40.443" v="307"/>
          <ac:spMkLst>
            <pc:docMk/>
            <pc:sldMk cId="3985245377" sldId="141168644"/>
            <ac:spMk id="2" creationId="{E93428F7-64E6-419F-ACC0-CCD137E57343}"/>
          </ac:spMkLst>
        </pc:spChg>
        <pc:spChg chg="mod ord">
          <ac:chgData name="Naiyarah Hussain" userId="" providerId="" clId="Web-{C1BC7440-48B8-423B-ADB8-F9F0B62E93D9}" dt="2021-03-14T16:32:40.443" v="307"/>
          <ac:spMkLst>
            <pc:docMk/>
            <pc:sldMk cId="3985245377" sldId="141168644"/>
            <ac:spMk id="3" creationId="{81044471-81DB-4BFE-9DBC-64A2EF2D25C5}"/>
          </ac:spMkLst>
        </pc:spChg>
        <pc:spChg chg="del">
          <ac:chgData name="Naiyarah Hussain" userId="" providerId="" clId="Web-{C1BC7440-48B8-423B-ADB8-F9F0B62E93D9}" dt="2021-03-14T16:02:59.605" v="87"/>
          <ac:spMkLst>
            <pc:docMk/>
            <pc:sldMk cId="3985245377" sldId="141168644"/>
            <ac:spMk id="4" creationId="{E54060E0-E82F-4CDE-9B05-FB47429AC707}"/>
          </ac:spMkLst>
        </pc:spChg>
        <pc:spChg chg="mod ord">
          <ac:chgData name="Naiyarah Hussain" userId="" providerId="" clId="Web-{C1BC7440-48B8-423B-ADB8-F9F0B62E93D9}" dt="2021-03-14T16:37:41.728" v="321" actId="20577"/>
          <ac:spMkLst>
            <pc:docMk/>
            <pc:sldMk cId="3985245377" sldId="141168644"/>
            <ac:spMk id="6" creationId="{9C07E9F3-8B78-448C-917C-FF744353E237}"/>
          </ac:spMkLst>
        </pc:spChg>
        <pc:picChg chg="add del mod">
          <ac:chgData name="Naiyarah Hussain" userId="" providerId="" clId="Web-{C1BC7440-48B8-423B-ADB8-F9F0B62E93D9}" dt="2021-03-14T16:06:18.889" v="94"/>
          <ac:picMkLst>
            <pc:docMk/>
            <pc:sldMk cId="3985245377" sldId="141168644"/>
            <ac:picMk id="5" creationId="{A2BAC009-8D85-4730-99FF-2C20297BE76A}"/>
          </ac:picMkLst>
        </pc:picChg>
      </pc:sldChg>
      <pc:sldChg chg="delSp modSp">
        <pc:chgData name="Naiyarah Hussain" userId="" providerId="" clId="Web-{C1BC7440-48B8-423B-ADB8-F9F0B62E93D9}" dt="2021-03-14T16:37:36.275" v="319" actId="20577"/>
        <pc:sldMkLst>
          <pc:docMk/>
          <pc:sldMk cId="4086492206" sldId="141168645"/>
        </pc:sldMkLst>
        <pc:spChg chg="mod">
          <ac:chgData name="Naiyarah Hussain" userId="" providerId="" clId="Web-{C1BC7440-48B8-423B-ADB8-F9F0B62E93D9}" dt="2021-03-14T16:02:59.605" v="87"/>
          <ac:spMkLst>
            <pc:docMk/>
            <pc:sldMk cId="4086492206" sldId="141168645"/>
            <ac:spMk id="3" creationId="{81044471-81DB-4BFE-9DBC-64A2EF2D25C5}"/>
          </ac:spMkLst>
        </pc:spChg>
        <pc:spChg chg="del">
          <ac:chgData name="Naiyarah Hussain" userId="" providerId="" clId="Web-{C1BC7440-48B8-423B-ADB8-F9F0B62E93D9}" dt="2021-03-14T16:02:59.605" v="87"/>
          <ac:spMkLst>
            <pc:docMk/>
            <pc:sldMk cId="4086492206" sldId="141168645"/>
            <ac:spMk id="4" creationId="{E54060E0-E82F-4CDE-9B05-FB47429AC707}"/>
          </ac:spMkLst>
        </pc:spChg>
        <pc:spChg chg="mod">
          <ac:chgData name="Naiyarah Hussain" userId="" providerId="" clId="Web-{C1BC7440-48B8-423B-ADB8-F9F0B62E93D9}" dt="2021-03-14T16:37:36.275" v="319" actId="20577"/>
          <ac:spMkLst>
            <pc:docMk/>
            <pc:sldMk cId="4086492206" sldId="141168645"/>
            <ac:spMk id="6" creationId="{9C07E9F3-8B78-448C-917C-FF744353E237}"/>
          </ac:spMkLst>
        </pc:spChg>
      </pc:sldChg>
      <pc:sldChg chg="addSp delSp modSp add mod replId modClrScheme chgLayout modNotes">
        <pc:chgData name="Naiyarah Hussain" userId="" providerId="" clId="Web-{C1BC7440-48B8-423B-ADB8-F9F0B62E93D9}" dt="2021-03-14T17:09:26.477" v="518"/>
        <pc:sldMkLst>
          <pc:docMk/>
          <pc:sldMk cId="1965550098" sldId="141168646"/>
        </pc:sldMkLst>
        <pc:spChg chg="mod ord">
          <ac:chgData name="Naiyarah Hussain" userId="" providerId="" clId="Web-{C1BC7440-48B8-423B-ADB8-F9F0B62E93D9}" dt="2021-03-14T17:00:14.184" v="399" actId="20577"/>
          <ac:spMkLst>
            <pc:docMk/>
            <pc:sldMk cId="1965550098" sldId="141168646"/>
            <ac:spMk id="2" creationId="{A18AA34C-ED4F-9E42-A428-32EBFA6EE596}"/>
          </ac:spMkLst>
        </pc:spChg>
        <pc:spChg chg="add del mod ord">
          <ac:chgData name="Naiyarah Hussain" userId="" providerId="" clId="Web-{C1BC7440-48B8-423B-ADB8-F9F0B62E93D9}" dt="2021-03-14T16:48:55.846" v="350"/>
          <ac:spMkLst>
            <pc:docMk/>
            <pc:sldMk cId="1965550098" sldId="141168646"/>
            <ac:spMk id="3" creationId="{C1AC359B-A3D4-41CD-B6A3-41B081E8E93F}"/>
          </ac:spMkLst>
        </pc:spChg>
        <pc:spChg chg="add del mod ord">
          <ac:chgData name="Naiyarah Hussain" userId="" providerId="" clId="Web-{C1BC7440-48B8-423B-ADB8-F9F0B62E93D9}" dt="2021-03-14T16:52:22.740" v="360"/>
          <ac:spMkLst>
            <pc:docMk/>
            <pc:sldMk cId="1965550098" sldId="141168646"/>
            <ac:spMk id="4" creationId="{71A34696-4751-472E-B87E-C68F71AB985A}"/>
          </ac:spMkLst>
        </pc:spChg>
        <pc:spChg chg="mod ord">
          <ac:chgData name="Naiyarah Hussain" userId="" providerId="" clId="Web-{C1BC7440-48B8-423B-ADB8-F9F0B62E93D9}" dt="2021-03-14T17:09:01.773" v="494" actId="20577"/>
          <ac:spMkLst>
            <pc:docMk/>
            <pc:sldMk cId="1965550098" sldId="141168646"/>
            <ac:spMk id="6" creationId="{02964D0D-0089-024B-BA30-3087D04E87DA}"/>
          </ac:spMkLst>
        </pc:spChg>
        <pc:spChg chg="mod ord">
          <ac:chgData name="Naiyarah Hussain" userId="" providerId="" clId="Web-{C1BC7440-48B8-423B-ADB8-F9F0B62E93D9}" dt="2021-03-14T16:44:11.186" v="322"/>
          <ac:spMkLst>
            <pc:docMk/>
            <pc:sldMk cId="1965550098" sldId="141168646"/>
            <ac:spMk id="9" creationId="{DD969879-08F6-9441-AB0C-B6963E520393}"/>
          </ac:spMkLst>
        </pc:spChg>
        <pc:spChg chg="add del mod">
          <ac:chgData name="Naiyarah Hussain" userId="" providerId="" clId="Web-{C1BC7440-48B8-423B-ADB8-F9F0B62E93D9}" dt="2021-03-14T16:53:50.241" v="364"/>
          <ac:spMkLst>
            <pc:docMk/>
            <pc:sldMk cId="1965550098" sldId="141168646"/>
            <ac:spMk id="11" creationId="{A76D3C43-6AB9-4957-8750-45FE7EDD87AA}"/>
          </ac:spMkLst>
        </pc:spChg>
        <pc:spChg chg="add del">
          <ac:chgData name="Naiyarah Hussain" userId="" providerId="" clId="Web-{C1BC7440-48B8-423B-ADB8-F9F0B62E93D9}" dt="2021-03-14T16:54:37.304" v="368"/>
          <ac:spMkLst>
            <pc:docMk/>
            <pc:sldMk cId="1965550098" sldId="141168646"/>
            <ac:spMk id="14" creationId="{221973D3-5EB3-4704-A753-CA1635ECFF16}"/>
          </ac:spMkLst>
        </pc:spChg>
        <pc:spChg chg="add mod">
          <ac:chgData name="Naiyarah Hussain" userId="" providerId="" clId="Web-{C1BC7440-48B8-423B-ADB8-F9F0B62E93D9}" dt="2021-03-14T16:57:17.853" v="384"/>
          <ac:spMkLst>
            <pc:docMk/>
            <pc:sldMk cId="1965550098" sldId="141168646"/>
            <ac:spMk id="15" creationId="{C9566C21-DB5B-4CFB-9A96-34A0053C8F02}"/>
          </ac:spMkLst>
        </pc:spChg>
        <pc:spChg chg="add del mod">
          <ac:chgData name="Naiyarah Hussain" userId="" providerId="" clId="Web-{C1BC7440-48B8-423B-ADB8-F9F0B62E93D9}" dt="2021-03-14T17:00:00.011" v="388"/>
          <ac:spMkLst>
            <pc:docMk/>
            <pc:sldMk cId="1965550098" sldId="141168646"/>
            <ac:spMk id="17" creationId="{81CF7A51-618C-45DE-841C-87218DFD5E33}"/>
          </ac:spMkLst>
        </pc:spChg>
        <pc:spChg chg="add mod">
          <ac:chgData name="Naiyarah Hussain" userId="" providerId="" clId="Web-{C1BC7440-48B8-423B-ADB8-F9F0B62E93D9}" dt="2021-03-14T17:03:02.393" v="423" actId="1076"/>
          <ac:spMkLst>
            <pc:docMk/>
            <pc:sldMk cId="1965550098" sldId="141168646"/>
            <ac:spMk id="19" creationId="{998B7530-0CDA-4FB2-9D63-00F13DB109DA}"/>
          </ac:spMkLst>
        </pc:spChg>
        <pc:spChg chg="add mod">
          <ac:chgData name="Naiyarah Hussain" userId="" providerId="" clId="Web-{C1BC7440-48B8-423B-ADB8-F9F0B62E93D9}" dt="2021-03-14T17:04:16.097" v="443" actId="20577"/>
          <ac:spMkLst>
            <pc:docMk/>
            <pc:sldMk cId="1965550098" sldId="141168646"/>
            <ac:spMk id="20" creationId="{7C823840-35B4-4AF9-A765-06365FBF90A8}"/>
          </ac:spMkLst>
        </pc:spChg>
        <pc:picChg chg="add del mod ord">
          <ac:chgData name="Naiyarah Hussain" userId="" providerId="" clId="Web-{C1BC7440-48B8-423B-ADB8-F9F0B62E93D9}" dt="2021-03-14T16:59:22.839" v="385"/>
          <ac:picMkLst>
            <pc:docMk/>
            <pc:sldMk cId="1965550098" sldId="141168646"/>
            <ac:picMk id="5" creationId="{35CEEFC2-1899-48F4-9CF6-00780524A141}"/>
          </ac:picMkLst>
        </pc:picChg>
        <pc:picChg chg="add del mod ord">
          <ac:chgData name="Naiyarah Hussain" userId="" providerId="" clId="Web-{C1BC7440-48B8-423B-ADB8-F9F0B62E93D9}" dt="2021-03-14T16:52:40.974" v="363"/>
          <ac:picMkLst>
            <pc:docMk/>
            <pc:sldMk cId="1965550098" sldId="141168646"/>
            <ac:picMk id="7" creationId="{F4A49C59-B1C4-499B-A7C1-F4C5C2DA3C96}"/>
          </ac:picMkLst>
        </pc:picChg>
        <pc:picChg chg="del">
          <ac:chgData name="Naiyarah Hussain" userId="" providerId="" clId="Web-{C1BC7440-48B8-423B-ADB8-F9F0B62E93D9}" dt="2021-03-14T16:45:16.265" v="324"/>
          <ac:picMkLst>
            <pc:docMk/>
            <pc:sldMk cId="1965550098" sldId="141168646"/>
            <ac:picMk id="8" creationId="{BE8D8843-5DF4-0246-92ED-ADE1F5741F41}"/>
          </ac:picMkLst>
        </pc:picChg>
        <pc:picChg chg="del">
          <ac:chgData name="Naiyarah Hussain" userId="" providerId="" clId="Web-{C1BC7440-48B8-423B-ADB8-F9F0B62E93D9}" dt="2021-03-14T16:45:16.265" v="323"/>
          <ac:picMkLst>
            <pc:docMk/>
            <pc:sldMk cId="1965550098" sldId="141168646"/>
            <ac:picMk id="12" creationId="{5C23C1B2-17A1-0347-9482-0A6ECD9D8038}"/>
          </ac:picMkLst>
        </pc:picChg>
        <pc:picChg chg="add mod ord">
          <ac:chgData name="Naiyarah Hussain" userId="" providerId="" clId="Web-{C1BC7440-48B8-423B-ADB8-F9F0B62E93D9}" dt="2021-03-14T16:54:32.335" v="367" actId="1076"/>
          <ac:picMkLst>
            <pc:docMk/>
            <pc:sldMk cId="1965550098" sldId="141168646"/>
            <ac:picMk id="13" creationId="{9DA35285-B454-4A25-B452-9667C6EF4D9C}"/>
          </ac:picMkLst>
        </pc:picChg>
        <pc:picChg chg="add mod ord">
          <ac:chgData name="Naiyarah Hussain" userId="" providerId="" clId="Web-{C1BC7440-48B8-423B-ADB8-F9F0B62E93D9}" dt="2021-03-14T17:00:00.011" v="388"/>
          <ac:picMkLst>
            <pc:docMk/>
            <pc:sldMk cId="1965550098" sldId="141168646"/>
            <ac:picMk id="18" creationId="{CA7FFE0A-41B4-4525-9DB4-8B3C60CE742D}"/>
          </ac:picMkLst>
        </pc:picChg>
      </pc:sldChg>
      <pc:sldChg chg="addSp delSp modSp new mod ord modClrScheme chgLayout modNotes">
        <pc:chgData name="Naiyarah Hussain" userId="" providerId="" clId="Web-{C1BC7440-48B8-423B-ADB8-F9F0B62E93D9}" dt="2021-03-14T17:30:13.962" v="792"/>
        <pc:sldMkLst>
          <pc:docMk/>
          <pc:sldMk cId="3210515854" sldId="141168647"/>
        </pc:sldMkLst>
        <pc:spChg chg="mod ord">
          <ac:chgData name="Naiyarah Hussain" userId="" providerId="" clId="Web-{C1BC7440-48B8-423B-ADB8-F9F0B62E93D9}" dt="2021-03-14T17:27:55.992" v="783" actId="20577"/>
          <ac:spMkLst>
            <pc:docMk/>
            <pc:sldMk cId="3210515854" sldId="141168647"/>
            <ac:spMk id="2" creationId="{B3A531E9-98CA-443B-8594-7DCC8EE09596}"/>
          </ac:spMkLst>
        </pc:spChg>
        <pc:spChg chg="mod ord">
          <ac:chgData name="Naiyarah Hussain" userId="" providerId="" clId="Web-{C1BC7440-48B8-423B-ADB8-F9F0B62E93D9}" dt="2021-03-14T17:27:36.742" v="764"/>
          <ac:spMkLst>
            <pc:docMk/>
            <pc:sldMk cId="3210515854" sldId="141168647"/>
            <ac:spMk id="3" creationId="{1B109FB0-3A36-4BB7-8BF0-FCD4C098B392}"/>
          </ac:spMkLst>
        </pc:spChg>
        <pc:spChg chg="del">
          <ac:chgData name="Naiyarah Hussain" userId="" providerId="" clId="Web-{C1BC7440-48B8-423B-ADB8-F9F0B62E93D9}" dt="2021-03-14T17:27:36.742" v="764"/>
          <ac:spMkLst>
            <pc:docMk/>
            <pc:sldMk cId="3210515854" sldId="141168647"/>
            <ac:spMk id="4" creationId="{1B9BD407-4D4A-412E-B42B-C31BAB686BB2}"/>
          </ac:spMkLst>
        </pc:spChg>
        <pc:spChg chg="del">
          <ac:chgData name="Naiyarah Hussain" userId="" providerId="" clId="Web-{C1BC7440-48B8-423B-ADB8-F9F0B62E93D9}" dt="2021-03-14T17:27:36.742" v="764"/>
          <ac:spMkLst>
            <pc:docMk/>
            <pc:sldMk cId="3210515854" sldId="141168647"/>
            <ac:spMk id="5" creationId="{BF7A8D03-D472-4204-B534-D6231FCD7205}"/>
          </ac:spMkLst>
        </pc:spChg>
        <pc:spChg chg="add mod">
          <ac:chgData name="Naiyarah Hussain" userId="" providerId="" clId="Web-{C1BC7440-48B8-423B-ADB8-F9F0B62E93D9}" dt="2021-03-14T17:28:18.195" v="789" actId="1076"/>
          <ac:spMkLst>
            <pc:docMk/>
            <pc:sldMk cId="3210515854" sldId="141168647"/>
            <ac:spMk id="6" creationId="{5518FD45-0076-447C-85C1-34EA5FCB10D0}"/>
          </ac:spMkLst>
        </pc:spChg>
        <pc:spChg chg="add del mod ord">
          <ac:chgData name="Naiyarah Hussain" userId="" providerId="" clId="Web-{C1BC7440-48B8-423B-ADB8-F9F0B62E93D9}" dt="2021-03-14T17:28:01.461" v="785"/>
          <ac:spMkLst>
            <pc:docMk/>
            <pc:sldMk cId="3210515854" sldId="141168647"/>
            <ac:spMk id="8" creationId="{C1BF0D38-053A-4308-96C4-C7065D64CA6A}"/>
          </ac:spMkLst>
        </pc:spChg>
        <pc:picChg chg="add mod">
          <ac:chgData name="Naiyarah Hussain" userId="" providerId="" clId="Web-{C1BC7440-48B8-423B-ADB8-F9F0B62E93D9}" dt="2021-03-14T17:28:11.195" v="788" actId="1076"/>
          <ac:picMkLst>
            <pc:docMk/>
            <pc:sldMk cId="3210515854" sldId="141168647"/>
            <ac:picMk id="7" creationId="{8C431A70-D20F-46AA-B6DD-401A0E53D7D7}"/>
          </ac:picMkLst>
        </pc:picChg>
      </pc:sldChg>
      <pc:sldChg chg="addSp delSp modSp add mod replId modClrScheme chgLayout modNotes">
        <pc:chgData name="Naiyarah Hussain" userId="" providerId="" clId="Web-{C1BC7440-48B8-423B-ADB8-F9F0B62E93D9}" dt="2021-03-14T17:57:36.269" v="1187" actId="20577"/>
        <pc:sldMkLst>
          <pc:docMk/>
          <pc:sldMk cId="3645438622" sldId="141168648"/>
        </pc:sldMkLst>
        <pc:spChg chg="add del mod ord">
          <ac:chgData name="Naiyarah Hussain" userId="" providerId="" clId="Web-{C1BC7440-48B8-423B-ADB8-F9F0B62E93D9}" dt="2021-03-14T17:38:10.578" v="1054" actId="20577"/>
          <ac:spMkLst>
            <pc:docMk/>
            <pc:sldMk cId="3645438622" sldId="141168648"/>
            <ac:spMk id="2" creationId="{B3A531E9-98CA-443B-8594-7DCC8EE09596}"/>
          </ac:spMkLst>
        </pc:spChg>
        <pc:spChg chg="add del mod ord">
          <ac:chgData name="Naiyarah Hussain" userId="" providerId="" clId="Web-{C1BC7440-48B8-423B-ADB8-F9F0B62E93D9}" dt="2021-03-14T17:35:04.701" v="991"/>
          <ac:spMkLst>
            <pc:docMk/>
            <pc:sldMk cId="3645438622" sldId="141168648"/>
            <ac:spMk id="3" creationId="{1B109FB0-3A36-4BB7-8BF0-FCD4C098B392}"/>
          </ac:spMkLst>
        </pc:spChg>
        <pc:spChg chg="add del mod ord">
          <ac:chgData name="Naiyarah Hussain" userId="" providerId="" clId="Web-{C1BC7440-48B8-423B-ADB8-F9F0B62E93D9}" dt="2021-03-14T17:35:04.701" v="987"/>
          <ac:spMkLst>
            <pc:docMk/>
            <pc:sldMk cId="3645438622" sldId="141168648"/>
            <ac:spMk id="4" creationId="{0C80D2F4-B2AD-4EAA-9972-EB6809578226}"/>
          </ac:spMkLst>
        </pc:spChg>
        <pc:spChg chg="add del mod ord">
          <ac:chgData name="Naiyarah Hussain" userId="" providerId="" clId="Web-{C1BC7440-48B8-423B-ADB8-F9F0B62E93D9}" dt="2021-03-14T17:35:25.373" v="996" actId="20577"/>
          <ac:spMkLst>
            <pc:docMk/>
            <pc:sldMk cId="3645438622" sldId="141168648"/>
            <ac:spMk id="5" creationId="{AAE2BD7A-8BB6-4043-A45A-6C5E5553B081}"/>
          </ac:spMkLst>
        </pc:spChg>
        <pc:spChg chg="del">
          <ac:chgData name="Naiyarah Hussain" userId="" providerId="" clId="Web-{C1BC7440-48B8-423B-ADB8-F9F0B62E93D9}" dt="2021-03-14T17:31:04.932" v="818"/>
          <ac:spMkLst>
            <pc:docMk/>
            <pc:sldMk cId="3645438622" sldId="141168648"/>
            <ac:spMk id="6" creationId="{5518FD45-0076-447C-85C1-34EA5FCB10D0}"/>
          </ac:spMkLst>
        </pc:spChg>
        <pc:spChg chg="add del mod ord">
          <ac:chgData name="Naiyarah Hussain" userId="" providerId="" clId="Web-{C1BC7440-48B8-423B-ADB8-F9F0B62E93D9}" dt="2021-03-14T17:37:50.765" v="1047" actId="20577"/>
          <ac:spMkLst>
            <pc:docMk/>
            <pc:sldMk cId="3645438622" sldId="141168648"/>
            <ac:spMk id="8" creationId="{FD9F24E2-32A6-4FBE-AAF3-E64044418905}"/>
          </ac:spMkLst>
        </pc:spChg>
        <pc:spChg chg="add del mod ord">
          <ac:chgData name="Naiyarah Hussain" userId="" providerId="" clId="Web-{C1BC7440-48B8-423B-ADB8-F9F0B62E93D9}" dt="2021-03-14T17:57:36.269" v="1187" actId="20577"/>
          <ac:spMkLst>
            <pc:docMk/>
            <pc:sldMk cId="3645438622" sldId="141168648"/>
            <ac:spMk id="9" creationId="{C8BE92DA-CDAE-4EE2-BB76-57A5743192C4}"/>
          </ac:spMkLst>
        </pc:spChg>
        <pc:spChg chg="add del mod ord">
          <ac:chgData name="Naiyarah Hussain" userId="" providerId="" clId="Web-{C1BC7440-48B8-423B-ADB8-F9F0B62E93D9}" dt="2021-03-14T17:35:04.701" v="988"/>
          <ac:spMkLst>
            <pc:docMk/>
            <pc:sldMk cId="3645438622" sldId="141168648"/>
            <ac:spMk id="11" creationId="{5F103A2A-584C-4CDC-B578-ABED7B00C778}"/>
          </ac:spMkLst>
        </pc:spChg>
        <pc:spChg chg="add del mod ord">
          <ac:chgData name="Naiyarah Hussain" userId="" providerId="" clId="Web-{C1BC7440-48B8-423B-ADB8-F9F0B62E93D9}" dt="2021-03-14T17:35:01.716" v="986"/>
          <ac:spMkLst>
            <pc:docMk/>
            <pc:sldMk cId="3645438622" sldId="141168648"/>
            <ac:spMk id="12" creationId="{EB48EEA5-9B4E-4AA7-A46D-4B77CA935060}"/>
          </ac:spMkLst>
        </pc:spChg>
        <pc:spChg chg="add del mod ord">
          <ac:chgData name="Naiyarah Hussain" userId="" providerId="" clId="Web-{C1BC7440-48B8-423B-ADB8-F9F0B62E93D9}" dt="2021-03-14T17:35:01.716" v="986"/>
          <ac:spMkLst>
            <pc:docMk/>
            <pc:sldMk cId="3645438622" sldId="141168648"/>
            <ac:spMk id="13" creationId="{5DB23515-44A9-4BE7-9B25-3E6707049C3C}"/>
          </ac:spMkLst>
        </pc:spChg>
        <pc:spChg chg="add del mod ord">
          <ac:chgData name="Naiyarah Hussain" userId="" providerId="" clId="Web-{C1BC7440-48B8-423B-ADB8-F9F0B62E93D9}" dt="2021-03-14T17:35:01.716" v="986"/>
          <ac:spMkLst>
            <pc:docMk/>
            <pc:sldMk cId="3645438622" sldId="141168648"/>
            <ac:spMk id="14" creationId="{F92E72D2-7DE0-4037-A2CD-C6766F96F4E0}"/>
          </ac:spMkLst>
        </pc:spChg>
        <pc:spChg chg="add del mod ord">
          <ac:chgData name="Naiyarah Hussain" userId="" providerId="" clId="Web-{C1BC7440-48B8-423B-ADB8-F9F0B62E93D9}" dt="2021-03-14T17:35:01.716" v="986"/>
          <ac:spMkLst>
            <pc:docMk/>
            <pc:sldMk cId="3645438622" sldId="141168648"/>
            <ac:spMk id="15" creationId="{70A8A582-5087-4FB6-A1A9-EC3149FBD59D}"/>
          </ac:spMkLst>
        </pc:spChg>
        <pc:spChg chg="add del mod">
          <ac:chgData name="Naiyarah Hussain" userId="" providerId="" clId="Web-{C1BC7440-48B8-423B-ADB8-F9F0B62E93D9}" dt="2021-03-14T17:34:08.684" v="941"/>
          <ac:spMkLst>
            <pc:docMk/>
            <pc:sldMk cId="3645438622" sldId="141168648"/>
            <ac:spMk id="17" creationId="{38B1157C-FEC8-4DD5-A737-0506B446486C}"/>
          </ac:spMkLst>
        </pc:spChg>
        <pc:spChg chg="add del mod">
          <ac:chgData name="Naiyarah Hussain" userId="" providerId="" clId="Web-{C1BC7440-48B8-423B-ADB8-F9F0B62E93D9}" dt="2021-03-14T17:34:16.716" v="943"/>
          <ac:spMkLst>
            <pc:docMk/>
            <pc:sldMk cId="3645438622" sldId="141168648"/>
            <ac:spMk id="19" creationId="{331CED2F-C901-49B7-A38F-FC2183F8AA3C}"/>
          </ac:spMkLst>
        </pc:spChg>
        <pc:picChg chg="del">
          <ac:chgData name="Naiyarah Hussain" userId="" providerId="" clId="Web-{C1BC7440-48B8-423B-ADB8-F9F0B62E93D9}" dt="2021-03-14T17:30:55.416" v="815"/>
          <ac:picMkLst>
            <pc:docMk/>
            <pc:sldMk cId="3645438622" sldId="141168648"/>
            <ac:picMk id="7" creationId="{8C431A70-D20F-46AA-B6DD-401A0E53D7D7}"/>
          </ac:picMkLst>
        </pc:picChg>
      </pc:sldChg>
      <pc:sldChg chg="addSp delSp modSp new mod modClrScheme chgLayout modNotes">
        <pc:chgData name="Naiyarah Hussain" userId="" providerId="" clId="Web-{C1BC7440-48B8-423B-ADB8-F9F0B62E93D9}" dt="2021-03-14T18:01:51.914" v="1247" actId="20577"/>
        <pc:sldMkLst>
          <pc:docMk/>
          <pc:sldMk cId="4214462351" sldId="141168649"/>
        </pc:sldMkLst>
        <pc:spChg chg="mod ord">
          <ac:chgData name="Naiyarah Hussain" userId="" providerId="" clId="Web-{C1BC7440-48B8-423B-ADB8-F9F0B62E93D9}" dt="2021-03-14T18:01:51.914" v="1247" actId="20577"/>
          <ac:spMkLst>
            <pc:docMk/>
            <pc:sldMk cId="4214462351" sldId="141168649"/>
            <ac:spMk id="2" creationId="{F84BCF6F-FC6E-4D60-8C5B-3031556449D9}"/>
          </ac:spMkLst>
        </pc:spChg>
        <pc:spChg chg="mod ord">
          <ac:chgData name="Naiyarah Hussain" userId="" providerId="" clId="Web-{C1BC7440-48B8-423B-ADB8-F9F0B62E93D9}" dt="2021-03-14T17:44:38.958" v="1056"/>
          <ac:spMkLst>
            <pc:docMk/>
            <pc:sldMk cId="4214462351" sldId="141168649"/>
            <ac:spMk id="3" creationId="{EB145E6A-39FF-4BAE-B5C6-BD62EEBDB984}"/>
          </ac:spMkLst>
        </pc:spChg>
        <pc:spChg chg="mod ord">
          <ac:chgData name="Naiyarah Hussain" userId="" providerId="" clId="Web-{C1BC7440-48B8-423B-ADB8-F9F0B62E93D9}" dt="2021-03-14T17:46:39.773" v="1092" actId="20577"/>
          <ac:spMkLst>
            <pc:docMk/>
            <pc:sldMk cId="4214462351" sldId="141168649"/>
            <ac:spMk id="4" creationId="{06F8A155-093E-432C-A019-582BFCD51FB8}"/>
          </ac:spMkLst>
        </pc:spChg>
        <pc:spChg chg="del">
          <ac:chgData name="Naiyarah Hussain" userId="" providerId="" clId="Web-{C1BC7440-48B8-423B-ADB8-F9F0B62E93D9}" dt="2021-03-14T17:44:38.958" v="1056"/>
          <ac:spMkLst>
            <pc:docMk/>
            <pc:sldMk cId="4214462351" sldId="141168649"/>
            <ac:spMk id="5" creationId="{6D1A9C28-B9B5-4609-BF90-5353DCCB33BA}"/>
          </ac:spMkLst>
        </pc:spChg>
        <pc:spChg chg="add del mod ord">
          <ac:chgData name="Naiyarah Hussain" userId="" providerId="" clId="Web-{C1BC7440-48B8-423B-ADB8-F9F0B62E93D9}" dt="2021-03-14T17:45:03.099" v="1069"/>
          <ac:spMkLst>
            <pc:docMk/>
            <pc:sldMk cId="4214462351" sldId="141168649"/>
            <ac:spMk id="6" creationId="{61D60B23-35A2-4861-9797-C525467D4F43}"/>
          </ac:spMkLst>
        </pc:spChg>
        <pc:spChg chg="add del mod">
          <ac:chgData name="Naiyarah Hussain" userId="" providerId="" clId="Web-{C1BC7440-48B8-423B-ADB8-F9F0B62E93D9}" dt="2021-03-14T17:45:54.819" v="1087"/>
          <ac:spMkLst>
            <pc:docMk/>
            <pc:sldMk cId="4214462351" sldId="141168649"/>
            <ac:spMk id="9" creationId="{AA5195F1-FB4A-4295-B845-116AF34E9821}"/>
          </ac:spMkLst>
        </pc:spChg>
        <pc:picChg chg="add del mod ord modCrop">
          <ac:chgData name="Naiyarah Hussain" userId="" providerId="" clId="Web-{C1BC7440-48B8-423B-ADB8-F9F0B62E93D9}" dt="2021-03-14T17:45:51.850" v="1086"/>
          <ac:picMkLst>
            <pc:docMk/>
            <pc:sldMk cId="4214462351" sldId="141168649"/>
            <ac:picMk id="7" creationId="{277C12CC-2840-47F2-8E51-8EA7688A52EA}"/>
          </ac:picMkLst>
        </pc:picChg>
        <pc:picChg chg="add mod">
          <ac:chgData name="Naiyarah Hussain" userId="" providerId="" clId="Web-{C1BC7440-48B8-423B-ADB8-F9F0B62E93D9}" dt="2021-03-14T17:46:09.631" v="1090" actId="14100"/>
          <ac:picMkLst>
            <pc:docMk/>
            <pc:sldMk cId="4214462351" sldId="141168649"/>
            <ac:picMk id="10" creationId="{B7908DA4-9B28-4243-979F-BC30FCC141A0}"/>
          </ac:picMkLst>
        </pc:picChg>
      </pc:sldChg>
      <pc:sldChg chg="addSp delSp modSp add replId modNotes">
        <pc:chgData name="Naiyarah Hussain" userId="" providerId="" clId="Web-{C1BC7440-48B8-423B-ADB8-F9F0B62E93D9}" dt="2021-03-14T18:02:06.102" v="1251" actId="20577"/>
        <pc:sldMkLst>
          <pc:docMk/>
          <pc:sldMk cId="654129466" sldId="141168650"/>
        </pc:sldMkLst>
        <pc:spChg chg="mod">
          <ac:chgData name="Naiyarah Hussain" userId="" providerId="" clId="Web-{C1BC7440-48B8-423B-ADB8-F9F0B62E93D9}" dt="2021-03-14T18:02:06.102" v="1251" actId="20577"/>
          <ac:spMkLst>
            <pc:docMk/>
            <pc:sldMk cId="654129466" sldId="141168650"/>
            <ac:spMk id="2" creationId="{F84BCF6F-FC6E-4D60-8C5B-3031556449D9}"/>
          </ac:spMkLst>
        </pc:spChg>
        <pc:spChg chg="mod">
          <ac:chgData name="Naiyarah Hussain" userId="" providerId="" clId="Web-{C1BC7440-48B8-423B-ADB8-F9F0B62E93D9}" dt="2021-03-14T17:54:05.094" v="1130" actId="20577"/>
          <ac:spMkLst>
            <pc:docMk/>
            <pc:sldMk cId="654129466" sldId="141168650"/>
            <ac:spMk id="4" creationId="{06F8A155-093E-432C-A019-582BFCD51FB8}"/>
          </ac:spMkLst>
        </pc:spChg>
        <pc:spChg chg="add mod">
          <ac:chgData name="Naiyarah Hussain" userId="" providerId="" clId="Web-{C1BC7440-48B8-423B-ADB8-F9F0B62E93D9}" dt="2021-03-14T17:51:42.136" v="1128" actId="20577"/>
          <ac:spMkLst>
            <pc:docMk/>
            <pc:sldMk cId="654129466" sldId="141168650"/>
            <ac:spMk id="6" creationId="{BA17732D-28FA-4577-A7B6-F0AF31D38530}"/>
          </ac:spMkLst>
        </pc:spChg>
        <pc:picChg chg="add mod">
          <ac:chgData name="Naiyarah Hussain" userId="" providerId="" clId="Web-{C1BC7440-48B8-423B-ADB8-F9F0B62E93D9}" dt="2021-03-14T17:51:27.651" v="1124" actId="1076"/>
          <ac:picMkLst>
            <pc:docMk/>
            <pc:sldMk cId="654129466" sldId="141168650"/>
            <ac:picMk id="5" creationId="{87118032-B74F-48E8-880C-286BDA2F8B8E}"/>
          </ac:picMkLst>
        </pc:picChg>
        <pc:picChg chg="del">
          <ac:chgData name="Naiyarah Hussain" userId="" providerId="" clId="Web-{C1BC7440-48B8-423B-ADB8-F9F0B62E93D9}" dt="2021-03-14T17:50:36.729" v="1117"/>
          <ac:picMkLst>
            <pc:docMk/>
            <pc:sldMk cId="654129466" sldId="141168650"/>
            <ac:picMk id="10" creationId="{B7908DA4-9B28-4243-979F-BC30FCC141A0}"/>
          </ac:picMkLst>
        </pc:picChg>
      </pc:sldChg>
      <pc:sldChg chg="new del">
        <pc:chgData name="Naiyarah Hussain" userId="" providerId="" clId="Web-{C1BC7440-48B8-423B-ADB8-F9F0B62E93D9}" dt="2021-03-14T17:48:46.477" v="1099"/>
        <pc:sldMkLst>
          <pc:docMk/>
          <pc:sldMk cId="2285967324" sldId="141168650"/>
        </pc:sldMkLst>
      </pc:sldChg>
      <pc:sldChg chg="addSp delSp modSp new mod modClrScheme chgLayout">
        <pc:chgData name="Naiyarah Hussain" userId="" providerId="" clId="Web-{C1BC7440-48B8-423B-ADB8-F9F0B62E93D9}" dt="2021-03-14T18:02:11.290" v="1254" actId="20577"/>
        <pc:sldMkLst>
          <pc:docMk/>
          <pc:sldMk cId="2524144308" sldId="141168651"/>
        </pc:sldMkLst>
        <pc:spChg chg="del">
          <ac:chgData name="Naiyarah Hussain" userId="" providerId="" clId="Web-{C1BC7440-48B8-423B-ADB8-F9F0B62E93D9}" dt="2021-03-14T17:55:23.439" v="1132"/>
          <ac:spMkLst>
            <pc:docMk/>
            <pc:sldMk cId="2524144308" sldId="141168651"/>
            <ac:spMk id="2" creationId="{5BC83801-41DE-46BB-A971-53AA25C28775}"/>
          </ac:spMkLst>
        </pc:spChg>
        <pc:spChg chg="mod ord">
          <ac:chgData name="Naiyarah Hussain" userId="" providerId="" clId="Web-{C1BC7440-48B8-423B-ADB8-F9F0B62E93D9}" dt="2021-03-14T18:02:11.290" v="1254" actId="20577"/>
          <ac:spMkLst>
            <pc:docMk/>
            <pc:sldMk cId="2524144308" sldId="141168651"/>
            <ac:spMk id="3" creationId="{9C732787-1C3D-48B5-93DD-ED3C06FDAE24}"/>
          </ac:spMkLst>
        </pc:spChg>
        <pc:spChg chg="mod ord">
          <ac:chgData name="Naiyarah Hussain" userId="" providerId="" clId="Web-{C1BC7440-48B8-423B-ADB8-F9F0B62E93D9}" dt="2021-03-14T17:55:23.439" v="1132"/>
          <ac:spMkLst>
            <pc:docMk/>
            <pc:sldMk cId="2524144308" sldId="141168651"/>
            <ac:spMk id="4" creationId="{E20A0D37-9F50-42BF-A825-9234B215C843}"/>
          </ac:spMkLst>
        </pc:spChg>
        <pc:spChg chg="mod ord">
          <ac:chgData name="Naiyarah Hussain" userId="" providerId="" clId="Web-{C1BC7440-48B8-423B-ADB8-F9F0B62E93D9}" dt="2021-03-14T17:56:04.143" v="1154" actId="20577"/>
          <ac:spMkLst>
            <pc:docMk/>
            <pc:sldMk cId="2524144308" sldId="141168651"/>
            <ac:spMk id="5" creationId="{0B2B4924-041D-43EF-B0DE-99D721325A7F}"/>
          </ac:spMkLst>
        </pc:spChg>
        <pc:spChg chg="add mod ord">
          <ac:chgData name="Naiyarah Hussain" userId="" providerId="" clId="Web-{C1BC7440-48B8-423B-ADB8-F9F0B62E93D9}" dt="2021-03-14T17:56:20.956" v="1155" actId="20577"/>
          <ac:spMkLst>
            <pc:docMk/>
            <pc:sldMk cId="2524144308" sldId="141168651"/>
            <ac:spMk id="6" creationId="{E6CDCD7D-F857-4AF1-81A2-39BB239E6EA5}"/>
          </ac:spMkLst>
        </pc:spChg>
      </pc:sldChg>
      <pc:sldChg chg="modSp new">
        <pc:chgData name="Naiyarah Hussain" userId="" providerId="" clId="Web-{C1BC7440-48B8-423B-ADB8-F9F0B62E93D9}" dt="2021-03-14T18:02:17.024" v="1257" actId="20577"/>
        <pc:sldMkLst>
          <pc:docMk/>
          <pc:sldMk cId="2291066211" sldId="141168652"/>
        </pc:sldMkLst>
        <pc:spChg chg="mod">
          <ac:chgData name="Naiyarah Hussain" userId="" providerId="" clId="Web-{C1BC7440-48B8-423B-ADB8-F9F0B62E93D9}" dt="2021-03-14T18:02:17.024" v="1257" actId="20577"/>
          <ac:spMkLst>
            <pc:docMk/>
            <pc:sldMk cId="2291066211" sldId="141168652"/>
            <ac:spMk id="2" creationId="{5BB5C1A9-043B-4243-9CB6-65BB6DF9FC5F}"/>
          </ac:spMkLst>
        </pc:spChg>
        <pc:spChg chg="mod">
          <ac:chgData name="Naiyarah Hussain" userId="" providerId="" clId="Web-{C1BC7440-48B8-423B-ADB8-F9F0B62E93D9}" dt="2021-03-14T17:57:10.441" v="1179" actId="20577"/>
          <ac:spMkLst>
            <pc:docMk/>
            <pc:sldMk cId="2291066211" sldId="141168652"/>
            <ac:spMk id="4" creationId="{1386D678-EDE4-4EEF-8078-7F64A4310432}"/>
          </ac:spMkLst>
        </pc:spChg>
        <pc:spChg chg="mod">
          <ac:chgData name="Naiyarah Hussain" userId="" providerId="" clId="Web-{C1BC7440-48B8-423B-ADB8-F9F0B62E93D9}" dt="2021-03-14T17:57:08.534" v="1177" actId="20577"/>
          <ac:spMkLst>
            <pc:docMk/>
            <pc:sldMk cId="2291066211" sldId="141168652"/>
            <ac:spMk id="5" creationId="{0503F4BF-2873-4246-BD5B-814D1820FD9E}"/>
          </ac:spMkLst>
        </pc:spChg>
      </pc:sldChg>
      <pc:sldChg chg="modSp new">
        <pc:chgData name="Naiyarah Hussain" userId="" providerId="" clId="Web-{C1BC7440-48B8-423B-ADB8-F9F0B62E93D9}" dt="2021-03-14T18:02:31.852" v="1269" actId="20577"/>
        <pc:sldMkLst>
          <pc:docMk/>
          <pc:sldMk cId="415432262" sldId="141168653"/>
        </pc:sldMkLst>
        <pc:spChg chg="mod">
          <ac:chgData name="Naiyarah Hussain" userId="" providerId="" clId="Web-{C1BC7440-48B8-423B-ADB8-F9F0B62E93D9}" dt="2021-03-14T18:02:31.852" v="1269" actId="20577"/>
          <ac:spMkLst>
            <pc:docMk/>
            <pc:sldMk cId="415432262" sldId="141168653"/>
            <ac:spMk id="2" creationId="{1464DDC5-CA17-4FF2-B9E6-979564AE3C53}"/>
          </ac:spMkLst>
        </pc:spChg>
        <pc:spChg chg="mod">
          <ac:chgData name="Naiyarah Hussain" userId="" providerId="" clId="Web-{C1BC7440-48B8-423B-ADB8-F9F0B62E93D9}" dt="2021-03-14T17:58:21.285" v="1209" actId="20577"/>
          <ac:spMkLst>
            <pc:docMk/>
            <pc:sldMk cId="415432262" sldId="141168653"/>
            <ac:spMk id="4" creationId="{981DE419-5212-4E10-B2F2-CF0653D2648A}"/>
          </ac:spMkLst>
        </pc:spChg>
        <pc:spChg chg="mod">
          <ac:chgData name="Naiyarah Hussain" userId="" providerId="" clId="Web-{C1BC7440-48B8-423B-ADB8-F9F0B62E93D9}" dt="2021-03-14T17:58:18.910" v="1207" actId="20577"/>
          <ac:spMkLst>
            <pc:docMk/>
            <pc:sldMk cId="415432262" sldId="141168653"/>
            <ac:spMk id="5" creationId="{EC06B6CB-A2DA-4B40-A4ED-95E6F4303355}"/>
          </ac:spMkLst>
        </pc:spChg>
      </pc:sldChg>
      <pc:sldChg chg="modSp add replId">
        <pc:chgData name="Naiyarah Hussain" userId="" providerId="" clId="Web-{C1BC7440-48B8-423B-ADB8-F9F0B62E93D9}" dt="2021-03-14T18:02:38.321" v="1271" actId="20577"/>
        <pc:sldMkLst>
          <pc:docMk/>
          <pc:sldMk cId="2030506025" sldId="141168654"/>
        </pc:sldMkLst>
        <pc:spChg chg="mod">
          <ac:chgData name="Naiyarah Hussain" userId="" providerId="" clId="Web-{C1BC7440-48B8-423B-ADB8-F9F0B62E93D9}" dt="2021-03-14T18:02:38.321" v="1271" actId="20577"/>
          <ac:spMkLst>
            <pc:docMk/>
            <pc:sldMk cId="2030506025" sldId="141168654"/>
            <ac:spMk id="2" creationId="{1464DDC5-CA17-4FF2-B9E6-979564AE3C53}"/>
          </ac:spMkLst>
        </pc:spChg>
        <pc:spChg chg="mod">
          <ac:chgData name="Naiyarah Hussain" userId="" providerId="" clId="Web-{C1BC7440-48B8-423B-ADB8-F9F0B62E93D9}" dt="2021-03-14T18:00:43.382" v="1228" actId="20577"/>
          <ac:spMkLst>
            <pc:docMk/>
            <pc:sldMk cId="2030506025" sldId="141168654"/>
            <ac:spMk id="4" creationId="{981DE419-5212-4E10-B2F2-CF0653D2648A}"/>
          </ac:spMkLst>
        </pc:spChg>
        <pc:spChg chg="mod">
          <ac:chgData name="Naiyarah Hussain" userId="" providerId="" clId="Web-{C1BC7440-48B8-423B-ADB8-F9F0B62E93D9}" dt="2021-03-14T18:00:40.976" v="1226" actId="20577"/>
          <ac:spMkLst>
            <pc:docMk/>
            <pc:sldMk cId="2030506025" sldId="141168654"/>
            <ac:spMk id="5" creationId="{EC06B6CB-A2DA-4B40-A4ED-95E6F4303355}"/>
          </ac:spMkLst>
        </pc:spChg>
      </pc:sldChg>
      <pc:sldChg chg="new del">
        <pc:chgData name="Naiyarah Hussain" userId="" providerId="" clId="Web-{C1BC7440-48B8-423B-ADB8-F9F0B62E93D9}" dt="2021-03-14T18:01:12.914" v="1238"/>
        <pc:sldMkLst>
          <pc:docMk/>
          <pc:sldMk cId="1399077607" sldId="141168655"/>
        </pc:sldMkLst>
      </pc:sldChg>
      <pc:sldChg chg="addSp delSp modSp add ord replId">
        <pc:chgData name="Naiyarah Hussain" userId="" providerId="" clId="Web-{C1BC7440-48B8-423B-ADB8-F9F0B62E93D9}" dt="2021-03-14T18:03:24.729" v="1282" actId="1076"/>
        <pc:sldMkLst>
          <pc:docMk/>
          <pc:sldMk cId="3611332852" sldId="141168655"/>
        </pc:sldMkLst>
        <pc:spChg chg="mod">
          <ac:chgData name="Naiyarah Hussain" userId="" providerId="" clId="Web-{C1BC7440-48B8-423B-ADB8-F9F0B62E93D9}" dt="2021-03-14T18:03:04.415" v="1276" actId="20577"/>
          <ac:spMkLst>
            <pc:docMk/>
            <pc:sldMk cId="3611332852" sldId="141168655"/>
            <ac:spMk id="4" creationId="{06F8A155-093E-432C-A019-582BFCD51FB8}"/>
          </ac:spMkLst>
        </pc:spChg>
        <pc:picChg chg="add mod">
          <ac:chgData name="Naiyarah Hussain" userId="" providerId="" clId="Web-{C1BC7440-48B8-423B-ADB8-F9F0B62E93D9}" dt="2021-03-14T18:03:24.729" v="1282" actId="1076"/>
          <ac:picMkLst>
            <pc:docMk/>
            <pc:sldMk cId="3611332852" sldId="141168655"/>
            <ac:picMk id="5" creationId="{5F901BD9-C213-4BFE-B8D2-0307C26FB915}"/>
          </ac:picMkLst>
        </pc:picChg>
        <pc:picChg chg="del">
          <ac:chgData name="Naiyarah Hussain" userId="" providerId="" clId="Web-{C1BC7440-48B8-423B-ADB8-F9F0B62E93D9}" dt="2021-03-14T18:03:07.806" v="1277"/>
          <ac:picMkLst>
            <pc:docMk/>
            <pc:sldMk cId="3611332852" sldId="141168655"/>
            <ac:picMk id="10" creationId="{B7908DA4-9B28-4243-979F-BC30FCC141A0}"/>
          </ac:picMkLst>
        </pc:picChg>
      </pc:sldChg>
      <pc:sldChg chg="add del replId">
        <pc:chgData name="Naiyarah Hussain" userId="" providerId="" clId="Web-{C1BC7440-48B8-423B-ADB8-F9F0B62E93D9}" dt="2021-03-14T18:00:55.632" v="1230"/>
        <pc:sldMkLst>
          <pc:docMk/>
          <pc:sldMk cId="4226446698" sldId="141168655"/>
        </pc:sldMkLst>
      </pc:sldChg>
      <pc:sldChg chg="modSp add ord replId">
        <pc:chgData name="Naiyarah Hussain" userId="" providerId="" clId="Web-{C1BC7440-48B8-423B-ADB8-F9F0B62E93D9}" dt="2021-03-14T18:04:53.137" v="1302" actId="20577"/>
        <pc:sldMkLst>
          <pc:docMk/>
          <pc:sldMk cId="4191786871" sldId="141168656"/>
        </pc:sldMkLst>
        <pc:spChg chg="mod">
          <ac:chgData name="Naiyarah Hussain" userId="" providerId="" clId="Web-{C1BC7440-48B8-423B-ADB8-F9F0B62E93D9}" dt="2021-03-14T18:04:31.886" v="1296" actId="20577"/>
          <ac:spMkLst>
            <pc:docMk/>
            <pc:sldMk cId="4191786871" sldId="141168656"/>
            <ac:spMk id="2" creationId="{1464DDC5-CA17-4FF2-B9E6-979564AE3C53}"/>
          </ac:spMkLst>
        </pc:spChg>
        <pc:spChg chg="mod">
          <ac:chgData name="Naiyarah Hussain" userId="" providerId="" clId="Web-{C1BC7440-48B8-423B-ADB8-F9F0B62E93D9}" dt="2021-03-14T18:04:53.137" v="1302" actId="20577"/>
          <ac:spMkLst>
            <pc:docMk/>
            <pc:sldMk cId="4191786871" sldId="141168656"/>
            <ac:spMk id="4" creationId="{981DE419-5212-4E10-B2F2-CF0653D2648A}"/>
          </ac:spMkLst>
        </pc:spChg>
        <pc:spChg chg="mod">
          <ac:chgData name="Naiyarah Hussain" userId="" providerId="" clId="Web-{C1BC7440-48B8-423B-ADB8-F9F0B62E93D9}" dt="2021-03-14T18:04:43.574" v="1299" actId="20577"/>
          <ac:spMkLst>
            <pc:docMk/>
            <pc:sldMk cId="4191786871" sldId="141168656"/>
            <ac:spMk id="5" creationId="{EC06B6CB-A2DA-4B40-A4ED-95E6F4303355}"/>
          </ac:spMkLst>
        </pc:spChg>
      </pc:sldChg>
      <pc:sldChg chg="addSp delSp modSp add replId">
        <pc:chgData name="Naiyarah Hussain" userId="" providerId="" clId="Web-{C1BC7440-48B8-423B-ADB8-F9F0B62E93D9}" dt="2021-03-14T18:06:15.560" v="1310"/>
        <pc:sldMkLst>
          <pc:docMk/>
          <pc:sldMk cId="2625863798" sldId="141168657"/>
        </pc:sldMkLst>
        <pc:spChg chg="mod">
          <ac:chgData name="Naiyarah Hussain" userId="" providerId="" clId="Web-{C1BC7440-48B8-423B-ADB8-F9F0B62E93D9}" dt="2021-03-14T18:06:03.747" v="1305" actId="20577"/>
          <ac:spMkLst>
            <pc:docMk/>
            <pc:sldMk cId="2625863798" sldId="141168657"/>
            <ac:spMk id="2" creationId="{1464DDC5-CA17-4FF2-B9E6-979564AE3C53}"/>
          </ac:spMkLst>
        </pc:spChg>
        <pc:spChg chg="del mod">
          <ac:chgData name="Naiyarah Hussain" userId="" providerId="" clId="Web-{C1BC7440-48B8-423B-ADB8-F9F0B62E93D9}" dt="2021-03-14T18:06:15.560" v="1310"/>
          <ac:spMkLst>
            <pc:docMk/>
            <pc:sldMk cId="2625863798" sldId="141168657"/>
            <ac:spMk id="4" creationId="{981DE419-5212-4E10-B2F2-CF0653D2648A}"/>
          </ac:spMkLst>
        </pc:spChg>
        <pc:spChg chg="mod">
          <ac:chgData name="Naiyarah Hussain" userId="" providerId="" clId="Web-{C1BC7440-48B8-423B-ADB8-F9F0B62E93D9}" dt="2021-03-14T18:06:12.185" v="1308" actId="20577"/>
          <ac:spMkLst>
            <pc:docMk/>
            <pc:sldMk cId="2625863798" sldId="141168657"/>
            <ac:spMk id="5" creationId="{EC06B6CB-A2DA-4B40-A4ED-95E6F4303355}"/>
          </ac:spMkLst>
        </pc:spChg>
        <pc:spChg chg="add mod">
          <ac:chgData name="Naiyarah Hussain" userId="" providerId="" clId="Web-{C1BC7440-48B8-423B-ADB8-F9F0B62E93D9}" dt="2021-03-14T18:06:15.560" v="1310"/>
          <ac:spMkLst>
            <pc:docMk/>
            <pc:sldMk cId="2625863798" sldId="141168657"/>
            <ac:spMk id="7" creationId="{26111A23-E4ED-4455-A1C5-16E4D3A23D7B}"/>
          </ac:spMkLst>
        </pc:spChg>
      </pc:sldChg>
      <pc:sldChg chg="modSp add replId">
        <pc:chgData name="Naiyarah Hussain" userId="" providerId="" clId="Web-{C1BC7440-48B8-423B-ADB8-F9F0B62E93D9}" dt="2021-03-14T18:07:18.248" v="1321" actId="20577"/>
        <pc:sldMkLst>
          <pc:docMk/>
          <pc:sldMk cId="3142693999" sldId="141168658"/>
        </pc:sldMkLst>
        <pc:spChg chg="mod">
          <ac:chgData name="Naiyarah Hussain" userId="" providerId="" clId="Web-{C1BC7440-48B8-423B-ADB8-F9F0B62E93D9}" dt="2021-03-14T18:07:04.420" v="1314" actId="20577"/>
          <ac:spMkLst>
            <pc:docMk/>
            <pc:sldMk cId="3142693999" sldId="141168658"/>
            <ac:spMk id="2" creationId="{1464DDC5-CA17-4FF2-B9E6-979564AE3C53}"/>
          </ac:spMkLst>
        </pc:spChg>
        <pc:spChg chg="mod">
          <ac:chgData name="Naiyarah Hussain" userId="" providerId="" clId="Web-{C1BC7440-48B8-423B-ADB8-F9F0B62E93D9}" dt="2021-03-14T18:07:11.920" v="1316" actId="20577"/>
          <ac:spMkLst>
            <pc:docMk/>
            <pc:sldMk cId="3142693999" sldId="141168658"/>
            <ac:spMk id="5" creationId="{EC06B6CB-A2DA-4B40-A4ED-95E6F4303355}"/>
          </ac:spMkLst>
        </pc:spChg>
        <pc:spChg chg="mod">
          <ac:chgData name="Naiyarah Hussain" userId="" providerId="" clId="Web-{C1BC7440-48B8-423B-ADB8-F9F0B62E93D9}" dt="2021-03-14T18:07:18.248" v="1321" actId="20577"/>
          <ac:spMkLst>
            <pc:docMk/>
            <pc:sldMk cId="3142693999" sldId="141168658"/>
            <ac:spMk id="7" creationId="{26111A23-E4ED-4455-A1C5-16E4D3A23D7B}"/>
          </ac:spMkLst>
        </pc:spChg>
      </pc:sldChg>
      <pc:sldChg chg="new del">
        <pc:chgData name="Naiyarah Hussain" userId="" providerId="" clId="Web-{C1BC7440-48B8-423B-ADB8-F9F0B62E93D9}" dt="2021-03-14T18:07:29.092" v="1323"/>
        <pc:sldMkLst>
          <pc:docMk/>
          <pc:sldMk cId="1097964080" sldId="141168659"/>
        </pc:sldMkLst>
      </pc:sldChg>
      <pc:sldChg chg="addSp delSp modSp add replId">
        <pc:chgData name="Naiyarah Hussain" userId="" providerId="" clId="Web-{C1BC7440-48B8-423B-ADB8-F9F0B62E93D9}" dt="2021-03-14T18:14:03.066" v="1372"/>
        <pc:sldMkLst>
          <pc:docMk/>
          <pc:sldMk cId="2208470960" sldId="141168659"/>
        </pc:sldMkLst>
        <pc:spChg chg="mod">
          <ac:chgData name="Naiyarah Hussain" userId="" providerId="" clId="Web-{C1BC7440-48B8-423B-ADB8-F9F0B62E93D9}" dt="2021-03-14T18:13:59.035" v="1369" actId="20577"/>
          <ac:spMkLst>
            <pc:docMk/>
            <pc:sldMk cId="2208470960" sldId="141168659"/>
            <ac:spMk id="2" creationId="{1464DDC5-CA17-4FF2-B9E6-979564AE3C53}"/>
          </ac:spMkLst>
        </pc:spChg>
        <pc:spChg chg="mod">
          <ac:chgData name="Naiyarah Hussain" userId="" providerId="" clId="Web-{C1BC7440-48B8-423B-ADB8-F9F0B62E93D9}" dt="2021-03-14T18:14:01.300" v="1371" actId="20577"/>
          <ac:spMkLst>
            <pc:docMk/>
            <pc:sldMk cId="2208470960" sldId="141168659"/>
            <ac:spMk id="5" creationId="{EC06B6CB-A2DA-4B40-A4ED-95E6F4303355}"/>
          </ac:spMkLst>
        </pc:spChg>
        <pc:spChg chg="add mod">
          <ac:chgData name="Naiyarah Hussain" userId="" providerId="" clId="Web-{C1BC7440-48B8-423B-ADB8-F9F0B62E93D9}" dt="2021-03-14T18:14:03.066" v="1372"/>
          <ac:spMkLst>
            <pc:docMk/>
            <pc:sldMk cId="2208470960" sldId="141168659"/>
            <ac:spMk id="6" creationId="{D2EA3A38-4457-4FD3-9F98-D963A2CF66D0}"/>
          </ac:spMkLst>
        </pc:spChg>
        <pc:spChg chg="del">
          <ac:chgData name="Naiyarah Hussain" userId="" providerId="" clId="Web-{C1BC7440-48B8-423B-ADB8-F9F0B62E93D9}" dt="2021-03-14T18:14:03.066" v="1372"/>
          <ac:spMkLst>
            <pc:docMk/>
            <pc:sldMk cId="2208470960" sldId="141168659"/>
            <ac:spMk id="7" creationId="{26111A23-E4ED-4455-A1C5-16E4D3A23D7B}"/>
          </ac:spMkLst>
        </pc:spChg>
      </pc:sldChg>
      <pc:sldChg chg="modSp add replId modNotes">
        <pc:chgData name="Naiyarah Hussain" userId="" providerId="" clId="Web-{C1BC7440-48B8-423B-ADB8-F9F0B62E93D9}" dt="2021-03-14T18:15:47.192" v="1396" actId="20577"/>
        <pc:sldMkLst>
          <pc:docMk/>
          <pc:sldMk cId="3250471427" sldId="141168660"/>
        </pc:sldMkLst>
        <pc:spChg chg="mod">
          <ac:chgData name="Naiyarah Hussain" userId="" providerId="" clId="Web-{C1BC7440-48B8-423B-ADB8-F9F0B62E93D9}" dt="2021-03-14T18:14:22.769" v="1375" actId="20577"/>
          <ac:spMkLst>
            <pc:docMk/>
            <pc:sldMk cId="3250471427" sldId="141168660"/>
            <ac:spMk id="2" creationId="{1464DDC5-CA17-4FF2-B9E6-979564AE3C53}"/>
          </ac:spMkLst>
        </pc:spChg>
        <pc:spChg chg="mod">
          <ac:chgData name="Naiyarah Hussain" userId="" providerId="" clId="Web-{C1BC7440-48B8-423B-ADB8-F9F0B62E93D9}" dt="2021-03-14T18:15:47.192" v="1396" actId="20577"/>
          <ac:spMkLst>
            <pc:docMk/>
            <pc:sldMk cId="3250471427" sldId="141168660"/>
            <ac:spMk id="5" creationId="{EC06B6CB-A2DA-4B40-A4ED-95E6F4303355}"/>
          </ac:spMkLst>
        </pc:spChg>
        <pc:spChg chg="mod">
          <ac:chgData name="Naiyarah Hussain" userId="" providerId="" clId="Web-{C1BC7440-48B8-423B-ADB8-F9F0B62E93D9}" dt="2021-03-14T18:15:15.020" v="1387" actId="20577"/>
          <ac:spMkLst>
            <pc:docMk/>
            <pc:sldMk cId="3250471427" sldId="141168660"/>
            <ac:spMk id="7" creationId="{26111A23-E4ED-4455-A1C5-16E4D3A23D7B}"/>
          </ac:spMkLst>
        </pc:spChg>
      </pc:sldChg>
      <pc:sldChg chg="addSp delSp modSp add replId modNotes">
        <pc:chgData name="Naiyarah Hussain" userId="" providerId="" clId="Web-{C1BC7440-48B8-423B-ADB8-F9F0B62E93D9}" dt="2021-03-14T18:19:56.211" v="1452"/>
        <pc:sldMkLst>
          <pc:docMk/>
          <pc:sldMk cId="2110646769" sldId="141168661"/>
        </pc:sldMkLst>
        <pc:spChg chg="mod">
          <ac:chgData name="Naiyarah Hussain" userId="" providerId="" clId="Web-{C1BC7440-48B8-423B-ADB8-F9F0B62E93D9}" dt="2021-03-14T18:18:05.757" v="1412" actId="20577"/>
          <ac:spMkLst>
            <pc:docMk/>
            <pc:sldMk cId="2110646769" sldId="141168661"/>
            <ac:spMk id="2" creationId="{1464DDC5-CA17-4FF2-B9E6-979564AE3C53}"/>
          </ac:spMkLst>
        </pc:spChg>
        <pc:spChg chg="mod">
          <ac:chgData name="Naiyarah Hussain" userId="" providerId="" clId="Web-{C1BC7440-48B8-423B-ADB8-F9F0B62E93D9}" dt="2021-03-14T18:18:24.866" v="1414" actId="20577"/>
          <ac:spMkLst>
            <pc:docMk/>
            <pc:sldMk cId="2110646769" sldId="141168661"/>
            <ac:spMk id="5" creationId="{EC06B6CB-A2DA-4B40-A4ED-95E6F4303355}"/>
          </ac:spMkLst>
        </pc:spChg>
        <pc:spChg chg="mod">
          <ac:chgData name="Naiyarah Hussain" userId="" providerId="" clId="Web-{C1BC7440-48B8-423B-ADB8-F9F0B62E93D9}" dt="2021-03-14T18:19:40.742" v="1448" actId="20577"/>
          <ac:spMkLst>
            <pc:docMk/>
            <pc:sldMk cId="2110646769" sldId="141168661"/>
            <ac:spMk id="7" creationId="{26111A23-E4ED-4455-A1C5-16E4D3A23D7B}"/>
          </ac:spMkLst>
        </pc:spChg>
        <pc:picChg chg="add del mod">
          <ac:chgData name="Naiyarah Hussain" userId="" providerId="" clId="Web-{C1BC7440-48B8-423B-ADB8-F9F0B62E93D9}" dt="2021-03-14T18:19:56.211" v="1452"/>
          <ac:picMkLst>
            <pc:docMk/>
            <pc:sldMk cId="2110646769" sldId="141168661"/>
            <ac:picMk id="4" creationId="{55949FC7-BE7F-4B62-B1EE-0E6D124F1239}"/>
          </ac:picMkLst>
        </pc:picChg>
      </pc:sldChg>
      <pc:sldChg chg="addSp delSp modSp add mod replId modClrScheme chgLayout modNotes">
        <pc:chgData name="Naiyarah Hussain" userId="" providerId="" clId="Web-{C1BC7440-48B8-423B-ADB8-F9F0B62E93D9}" dt="2021-03-14T18:22:23.604" v="1494"/>
        <pc:sldMkLst>
          <pc:docMk/>
          <pc:sldMk cId="2967829256" sldId="141168662"/>
        </pc:sldMkLst>
        <pc:spChg chg="mod ord">
          <ac:chgData name="Naiyarah Hussain" userId="" providerId="" clId="Web-{C1BC7440-48B8-423B-ADB8-F9F0B62E93D9}" dt="2021-03-14T18:20:35.196" v="1476" actId="20577"/>
          <ac:spMkLst>
            <pc:docMk/>
            <pc:sldMk cId="2967829256" sldId="141168662"/>
            <ac:spMk id="2" creationId="{1464DDC5-CA17-4FF2-B9E6-979564AE3C53}"/>
          </ac:spMkLst>
        </pc:spChg>
        <pc:spChg chg="mod ord">
          <ac:chgData name="Naiyarah Hussain" userId="" providerId="" clId="Web-{C1BC7440-48B8-423B-ADB8-F9F0B62E93D9}" dt="2021-03-14T18:20:18.071" v="1456"/>
          <ac:spMkLst>
            <pc:docMk/>
            <pc:sldMk cId="2967829256" sldId="141168662"/>
            <ac:spMk id="3" creationId="{D7DB0670-9476-4D1C-8DF4-E070030A388E}"/>
          </ac:spMkLst>
        </pc:spChg>
        <pc:spChg chg="add del mod ord">
          <ac:chgData name="Naiyarah Hussain" userId="" providerId="" clId="Web-{C1BC7440-48B8-423B-ADB8-F9F0B62E93D9}" dt="2021-03-14T18:20:40.634" v="1477"/>
          <ac:spMkLst>
            <pc:docMk/>
            <pc:sldMk cId="2967829256" sldId="141168662"/>
            <ac:spMk id="4" creationId="{73F71525-A6C3-4CA9-AFAC-CA040FE02486}"/>
          </ac:spMkLst>
        </pc:spChg>
        <pc:spChg chg="del mod">
          <ac:chgData name="Naiyarah Hussain" userId="" providerId="" clId="Web-{C1BC7440-48B8-423B-ADB8-F9F0B62E93D9}" dt="2021-03-14T18:20:18.071" v="1456"/>
          <ac:spMkLst>
            <pc:docMk/>
            <pc:sldMk cId="2967829256" sldId="141168662"/>
            <ac:spMk id="5" creationId="{EC06B6CB-A2DA-4B40-A4ED-95E6F4303355}"/>
          </ac:spMkLst>
        </pc:spChg>
        <pc:spChg chg="del mod">
          <ac:chgData name="Naiyarah Hussain" userId="" providerId="" clId="Web-{C1BC7440-48B8-423B-ADB8-F9F0B62E93D9}" dt="2021-03-14T18:20:18.071" v="1456"/>
          <ac:spMkLst>
            <pc:docMk/>
            <pc:sldMk cId="2967829256" sldId="141168662"/>
            <ac:spMk id="7" creationId="{26111A23-E4ED-4455-A1C5-16E4D3A23D7B}"/>
          </ac:spMkLst>
        </pc:spChg>
        <pc:spChg chg="add del mod">
          <ac:chgData name="Naiyarah Hussain" userId="" providerId="" clId="Web-{C1BC7440-48B8-423B-ADB8-F9F0B62E93D9}" dt="2021-03-14T18:20:51.056" v="1479"/>
          <ac:spMkLst>
            <pc:docMk/>
            <pc:sldMk cId="2967829256" sldId="141168662"/>
            <ac:spMk id="9" creationId="{C5846934-6A00-4BFA-9622-499B1974D0E8}"/>
          </ac:spMkLst>
        </pc:spChg>
        <pc:spChg chg="add mod">
          <ac:chgData name="Naiyarah Hussain" userId="" providerId="" clId="Web-{C1BC7440-48B8-423B-ADB8-F9F0B62E93D9}" dt="2021-03-14T18:21:45.041" v="1488" actId="20577"/>
          <ac:spMkLst>
            <pc:docMk/>
            <pc:sldMk cId="2967829256" sldId="141168662"/>
            <ac:spMk id="12" creationId="{CD6203E6-D86F-49B8-9E42-C724795153AC}"/>
          </ac:spMkLst>
        </pc:spChg>
        <pc:picChg chg="add del mod ord modCrop">
          <ac:chgData name="Naiyarah Hussain" userId="" providerId="" clId="Web-{C1BC7440-48B8-423B-ADB8-F9F0B62E93D9}" dt="2021-03-14T18:20:44.712" v="1478"/>
          <ac:picMkLst>
            <pc:docMk/>
            <pc:sldMk cId="2967829256" sldId="141168662"/>
            <ac:picMk id="6" creationId="{BBDA7DC8-979B-45D0-BF63-F3F10FAD2DB2}"/>
          </ac:picMkLst>
        </pc:picChg>
        <pc:picChg chg="add mod">
          <ac:chgData name="Naiyarah Hussain" userId="" providerId="" clId="Web-{C1BC7440-48B8-423B-ADB8-F9F0B62E93D9}" dt="2021-03-14T18:21:13.884" v="1484" actId="1076"/>
          <ac:picMkLst>
            <pc:docMk/>
            <pc:sldMk cId="2967829256" sldId="141168662"/>
            <ac:picMk id="10" creationId="{F91F8864-7878-4C43-8AA5-C04FCA7AB96D}"/>
          </ac:picMkLst>
        </pc:picChg>
      </pc:sldChg>
      <pc:sldChg chg="addSp delSp modSp new mod modClrScheme chgLayout">
        <pc:chgData name="Naiyarah Hussain" userId="" providerId="" clId="Web-{C1BC7440-48B8-423B-ADB8-F9F0B62E93D9}" dt="2021-03-14T18:34:32.660" v="1542" actId="20577"/>
        <pc:sldMkLst>
          <pc:docMk/>
          <pc:sldMk cId="1785363147" sldId="141168663"/>
        </pc:sldMkLst>
        <pc:spChg chg="add del mod ord">
          <ac:chgData name="Naiyarah Hussain" userId="" providerId="" clId="Web-{C1BC7440-48B8-423B-ADB8-F9F0B62E93D9}" dt="2021-03-14T18:34:32.520" v="1540"/>
          <ac:spMkLst>
            <pc:docMk/>
            <pc:sldMk cId="1785363147" sldId="141168663"/>
            <ac:spMk id="2" creationId="{B4325E6D-D180-48DB-A9AF-76A23D63234E}"/>
          </ac:spMkLst>
        </pc:spChg>
        <pc:spChg chg="del">
          <ac:chgData name="Naiyarah Hussain" userId="" providerId="" clId="Web-{C1BC7440-48B8-423B-ADB8-F9F0B62E93D9}" dt="2021-03-14T18:22:33.260" v="1496"/>
          <ac:spMkLst>
            <pc:docMk/>
            <pc:sldMk cId="1785363147" sldId="141168663"/>
            <ac:spMk id="3" creationId="{081509AA-6A89-404E-AE15-7285363D6C3C}"/>
          </ac:spMkLst>
        </pc:spChg>
        <pc:spChg chg="mod ord">
          <ac:chgData name="Naiyarah Hussain" userId="" providerId="" clId="Web-{C1BC7440-48B8-423B-ADB8-F9F0B62E93D9}" dt="2021-03-14T18:22:33.260" v="1496"/>
          <ac:spMkLst>
            <pc:docMk/>
            <pc:sldMk cId="1785363147" sldId="141168663"/>
            <ac:spMk id="4" creationId="{D204BA36-E460-4048-8C63-94057994C869}"/>
          </ac:spMkLst>
        </pc:spChg>
        <pc:spChg chg="add mod ord">
          <ac:chgData name="Naiyarah Hussain" userId="" providerId="" clId="Web-{C1BC7440-48B8-423B-ADB8-F9F0B62E93D9}" dt="2021-03-14T18:34:32.660" v="1542" actId="20577"/>
          <ac:spMkLst>
            <pc:docMk/>
            <pc:sldMk cId="1785363147" sldId="141168663"/>
            <ac:spMk id="5" creationId="{9AC2F357-D5A0-4E52-A26C-68E208EEA7CA}"/>
          </ac:spMkLst>
        </pc:spChg>
        <pc:picChg chg="add mod ord modCrop">
          <ac:chgData name="Naiyarah Hussain" userId="" providerId="" clId="Web-{C1BC7440-48B8-423B-ADB8-F9F0B62E93D9}" dt="2021-03-14T18:34:32.520" v="1540"/>
          <ac:picMkLst>
            <pc:docMk/>
            <pc:sldMk cId="1785363147" sldId="141168663"/>
            <ac:picMk id="6" creationId="{CB5464F9-71E2-4517-88A1-FCDED7375BB2}"/>
          </ac:picMkLst>
        </pc:picChg>
      </pc:sldChg>
      <pc:sldMasterChg chg="modSp mod modSldLayout">
        <pc:chgData name="Naiyarah Hussain" userId="" providerId="" clId="Web-{C1BC7440-48B8-423B-ADB8-F9F0B62E93D9}" dt="2021-03-14T16:02:59.605" v="87"/>
        <pc:sldMasterMkLst>
          <pc:docMk/>
          <pc:sldMasterMk cId="1370875261" sldId="2147483661"/>
        </pc:sldMasterMkLst>
        <pc:spChg chg="mod">
          <ac:chgData name="Naiyarah Hussain" userId="" providerId="" clId="Web-{C1BC7440-48B8-423B-ADB8-F9F0B62E93D9}" dt="2021-03-14T16:02:59.605" v="87"/>
          <ac:spMkLst>
            <pc:docMk/>
            <pc:sldMasterMk cId="1370875261" sldId="2147483661"/>
            <ac:spMk id="7" creationId="{00000000-0000-0000-0000-000000000000}"/>
          </ac:spMkLst>
        </pc:spChg>
        <pc:sldLayoutChg chg="mod">
          <pc:chgData name="Naiyarah Hussain" userId="" providerId="" clId="Web-{C1BC7440-48B8-423B-ADB8-F9F0B62E93D9}" dt="2021-03-14T16:02:59.605" v="87"/>
          <pc:sldLayoutMkLst>
            <pc:docMk/>
            <pc:sldMasterMk cId="1370875261" sldId="2147483661"/>
            <pc:sldLayoutMk cId="179036805" sldId="2147483662"/>
          </pc:sldLayoutMkLst>
        </pc:sldLayoutChg>
        <pc:sldLayoutChg chg="modSp mod">
          <pc:chgData name="Naiyarah Hussain" userId="" providerId="" clId="Web-{C1BC7440-48B8-423B-ADB8-F9F0B62E93D9}" dt="2021-03-14T16:02:59.605" v="87"/>
          <pc:sldLayoutMkLst>
            <pc:docMk/>
            <pc:sldMasterMk cId="1370875261" sldId="2147483661"/>
            <pc:sldLayoutMk cId="1199343492" sldId="2147483663"/>
          </pc:sldLayoutMkLst>
          <pc:spChg chg="mod">
            <ac:chgData name="Naiyarah Hussain" userId="" providerId="" clId="Web-{C1BC7440-48B8-423B-ADB8-F9F0B62E93D9}" dt="2021-03-14T16:02:59.605" v="87"/>
            <ac:spMkLst>
              <pc:docMk/>
              <pc:sldMasterMk cId="1370875261" sldId="2147483661"/>
              <pc:sldLayoutMk cId="1199343492" sldId="2147483663"/>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2937544732" sldId="2147483664"/>
          </pc:sldLayoutMkLst>
          <pc:spChg chg="mod">
            <ac:chgData name="Naiyarah Hussain" userId="" providerId="" clId="Web-{C1BC7440-48B8-423B-ADB8-F9F0B62E93D9}" dt="2021-03-14T16:02:59.605" v="87"/>
            <ac:spMkLst>
              <pc:docMk/>
              <pc:sldMasterMk cId="1370875261" sldId="2147483661"/>
              <pc:sldLayoutMk cId="2937544732" sldId="2147483664"/>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96304947" sldId="2147483665"/>
          </pc:sldLayoutMkLst>
          <pc:spChg chg="mod">
            <ac:chgData name="Naiyarah Hussain" userId="" providerId="" clId="Web-{C1BC7440-48B8-423B-ADB8-F9F0B62E93D9}" dt="2021-03-14T16:02:59.605" v="87"/>
            <ac:spMkLst>
              <pc:docMk/>
              <pc:sldMasterMk cId="1370875261" sldId="2147483661"/>
              <pc:sldLayoutMk cId="196304947" sldId="2147483665"/>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4056194766" sldId="2147483666"/>
          </pc:sldLayoutMkLst>
          <pc:spChg chg="mod">
            <ac:chgData name="Naiyarah Hussain" userId="" providerId="" clId="Web-{C1BC7440-48B8-423B-ADB8-F9F0B62E93D9}" dt="2021-03-14T16:02:59.605" v="87"/>
            <ac:spMkLst>
              <pc:docMk/>
              <pc:sldMasterMk cId="1370875261" sldId="2147483661"/>
              <pc:sldLayoutMk cId="4056194766" sldId="2147483666"/>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230318106" sldId="2147483667"/>
          </pc:sldLayoutMkLst>
          <pc:spChg chg="mod">
            <ac:chgData name="Naiyarah Hussain" userId="" providerId="" clId="Web-{C1BC7440-48B8-423B-ADB8-F9F0B62E93D9}" dt="2021-03-14T16:02:59.605" v="87"/>
            <ac:spMkLst>
              <pc:docMk/>
              <pc:sldMasterMk cId="1370875261" sldId="2147483661"/>
              <pc:sldLayoutMk cId="1230318106" sldId="2147483667"/>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493265050" sldId="2147483668"/>
          </pc:sldLayoutMkLst>
          <pc:spChg chg="mod">
            <ac:chgData name="Naiyarah Hussain" userId="" providerId="" clId="Web-{C1BC7440-48B8-423B-ADB8-F9F0B62E93D9}" dt="2021-03-14T16:02:59.605" v="87"/>
            <ac:spMkLst>
              <pc:docMk/>
              <pc:sldMasterMk cId="1370875261" sldId="2147483661"/>
              <pc:sldLayoutMk cId="493265050" sldId="2147483668"/>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2502532801" sldId="2147483669"/>
          </pc:sldLayoutMkLst>
          <pc:spChg chg="mod">
            <ac:chgData name="Naiyarah Hussain" userId="" providerId="" clId="Web-{C1BC7440-48B8-423B-ADB8-F9F0B62E93D9}" dt="2021-03-14T16:02:59.605" v="87"/>
            <ac:spMkLst>
              <pc:docMk/>
              <pc:sldMasterMk cId="1370875261" sldId="2147483661"/>
              <pc:sldLayoutMk cId="2502532801" sldId="2147483669"/>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207599099" sldId="2147483670"/>
          </pc:sldLayoutMkLst>
          <pc:spChg chg="mod">
            <ac:chgData name="Naiyarah Hussain" userId="" providerId="" clId="Web-{C1BC7440-48B8-423B-ADB8-F9F0B62E93D9}" dt="2021-03-14T16:02:59.605" v="87"/>
            <ac:spMkLst>
              <pc:docMk/>
              <pc:sldMasterMk cId="1370875261" sldId="2147483661"/>
              <pc:sldLayoutMk cId="3207599099" sldId="2147483670"/>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168127366" sldId="2147483671"/>
          </pc:sldLayoutMkLst>
          <pc:spChg chg="mod">
            <ac:chgData name="Naiyarah Hussain" userId="" providerId="" clId="Web-{C1BC7440-48B8-423B-ADB8-F9F0B62E93D9}" dt="2021-03-14T16:02:59.605" v="87"/>
            <ac:spMkLst>
              <pc:docMk/>
              <pc:sldMasterMk cId="1370875261" sldId="2147483661"/>
              <pc:sldLayoutMk cId="1168127366" sldId="2147483671"/>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660248022" sldId="2147483672"/>
          </pc:sldLayoutMkLst>
          <pc:spChg chg="mod">
            <ac:chgData name="Naiyarah Hussain" userId="" providerId="" clId="Web-{C1BC7440-48B8-423B-ADB8-F9F0B62E93D9}" dt="2021-03-14T16:02:59.605" v="87"/>
            <ac:spMkLst>
              <pc:docMk/>
              <pc:sldMasterMk cId="1370875261" sldId="2147483661"/>
              <pc:sldLayoutMk cId="1660248022" sldId="2147483672"/>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810934323" sldId="2147483673"/>
          </pc:sldLayoutMkLst>
          <pc:spChg chg="mod">
            <ac:chgData name="Naiyarah Hussain" userId="" providerId="" clId="Web-{C1BC7440-48B8-423B-ADB8-F9F0B62E93D9}" dt="2021-03-14T16:02:59.605" v="87"/>
            <ac:spMkLst>
              <pc:docMk/>
              <pc:sldMasterMk cId="1370875261" sldId="2147483661"/>
              <pc:sldLayoutMk cId="3810934323" sldId="2147483673"/>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751506670" sldId="2147483674"/>
          </pc:sldLayoutMkLst>
          <pc:spChg chg="mod">
            <ac:chgData name="Naiyarah Hussain" userId="" providerId="" clId="Web-{C1BC7440-48B8-423B-ADB8-F9F0B62E93D9}" dt="2021-03-14T16:02:59.605" v="87"/>
            <ac:spMkLst>
              <pc:docMk/>
              <pc:sldMasterMk cId="1370875261" sldId="2147483661"/>
              <pc:sldLayoutMk cId="1751506670" sldId="2147483674"/>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495859592" sldId="2147483675"/>
          </pc:sldLayoutMkLst>
          <pc:spChg chg="mod">
            <ac:chgData name="Naiyarah Hussain" userId="" providerId="" clId="Web-{C1BC7440-48B8-423B-ADB8-F9F0B62E93D9}" dt="2021-03-14T16:02:59.605" v="87"/>
            <ac:spMkLst>
              <pc:docMk/>
              <pc:sldMasterMk cId="1370875261" sldId="2147483661"/>
              <pc:sldLayoutMk cId="3495859592" sldId="2147483675"/>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579990198" sldId="2147483676"/>
          </pc:sldLayoutMkLst>
          <pc:spChg chg="mod">
            <ac:chgData name="Naiyarah Hussain" userId="" providerId="" clId="Web-{C1BC7440-48B8-423B-ADB8-F9F0B62E93D9}" dt="2021-03-14T16:02:59.605" v="87"/>
            <ac:spMkLst>
              <pc:docMk/>
              <pc:sldMasterMk cId="1370875261" sldId="2147483661"/>
              <pc:sldLayoutMk cId="579990198" sldId="2147483676"/>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621884057" sldId="2147483677"/>
          </pc:sldLayoutMkLst>
          <pc:spChg chg="mod">
            <ac:chgData name="Naiyarah Hussain" userId="" providerId="" clId="Web-{C1BC7440-48B8-423B-ADB8-F9F0B62E93D9}" dt="2021-03-14T16:02:59.605" v="87"/>
            <ac:spMkLst>
              <pc:docMk/>
              <pc:sldMasterMk cId="1370875261" sldId="2147483661"/>
              <pc:sldLayoutMk cId="3621884057" sldId="2147483677"/>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693298317" sldId="2147483678"/>
          </pc:sldLayoutMkLst>
          <pc:spChg chg="mod">
            <ac:chgData name="Naiyarah Hussain" userId="" providerId="" clId="Web-{C1BC7440-48B8-423B-ADB8-F9F0B62E93D9}" dt="2021-03-14T16:02:59.605" v="87"/>
            <ac:spMkLst>
              <pc:docMk/>
              <pc:sldMasterMk cId="1370875261" sldId="2147483661"/>
              <pc:sldLayoutMk cId="1693298317" sldId="2147483678"/>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995411821" sldId="2147483679"/>
          </pc:sldLayoutMkLst>
          <pc:spChg chg="mod">
            <ac:chgData name="Naiyarah Hussain" userId="" providerId="" clId="Web-{C1BC7440-48B8-423B-ADB8-F9F0B62E93D9}" dt="2021-03-14T16:02:59.605" v="87"/>
            <ac:spMkLst>
              <pc:docMk/>
              <pc:sldMasterMk cId="1370875261" sldId="2147483661"/>
              <pc:sldLayoutMk cId="3995411821" sldId="2147483679"/>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4023757858" sldId="2147483680"/>
          </pc:sldLayoutMkLst>
          <pc:spChg chg="mod">
            <ac:chgData name="Naiyarah Hussain" userId="" providerId="" clId="Web-{C1BC7440-48B8-423B-ADB8-F9F0B62E93D9}" dt="2021-03-14T16:02:59.605" v="87"/>
            <ac:spMkLst>
              <pc:docMk/>
              <pc:sldMasterMk cId="1370875261" sldId="2147483661"/>
              <pc:sldLayoutMk cId="4023757858" sldId="2147483680"/>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063421145" sldId="2147483681"/>
          </pc:sldLayoutMkLst>
          <pc:spChg chg="mod">
            <ac:chgData name="Naiyarah Hussain" userId="" providerId="" clId="Web-{C1BC7440-48B8-423B-ADB8-F9F0B62E93D9}" dt="2021-03-14T16:02:59.605" v="87"/>
            <ac:spMkLst>
              <pc:docMk/>
              <pc:sldMasterMk cId="1370875261" sldId="2147483661"/>
              <pc:sldLayoutMk cId="3063421145" sldId="2147483681"/>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586175484" sldId="2147483682"/>
          </pc:sldLayoutMkLst>
          <pc:spChg chg="mod">
            <ac:chgData name="Naiyarah Hussain" userId="" providerId="" clId="Web-{C1BC7440-48B8-423B-ADB8-F9F0B62E93D9}" dt="2021-03-14T16:02:59.605" v="87"/>
            <ac:spMkLst>
              <pc:docMk/>
              <pc:sldMasterMk cId="1370875261" sldId="2147483661"/>
              <pc:sldLayoutMk cId="586175484" sldId="2147483682"/>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987202096" sldId="2147483683"/>
          </pc:sldLayoutMkLst>
          <pc:spChg chg="mod">
            <ac:chgData name="Naiyarah Hussain" userId="" providerId="" clId="Web-{C1BC7440-48B8-423B-ADB8-F9F0B62E93D9}" dt="2021-03-14T16:02:59.605" v="87"/>
            <ac:spMkLst>
              <pc:docMk/>
              <pc:sldMasterMk cId="1370875261" sldId="2147483661"/>
              <pc:sldLayoutMk cId="1987202096" sldId="2147483683"/>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1934664691" sldId="2147483684"/>
          </pc:sldLayoutMkLst>
          <pc:spChg chg="mod">
            <ac:chgData name="Naiyarah Hussain" userId="" providerId="" clId="Web-{C1BC7440-48B8-423B-ADB8-F9F0B62E93D9}" dt="2021-03-14T16:02:59.605" v="87"/>
            <ac:spMkLst>
              <pc:docMk/>
              <pc:sldMasterMk cId="1370875261" sldId="2147483661"/>
              <pc:sldLayoutMk cId="1934664691" sldId="2147483684"/>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287091159" sldId="2147483685"/>
          </pc:sldLayoutMkLst>
          <pc:spChg chg="mod">
            <ac:chgData name="Naiyarah Hussain" userId="" providerId="" clId="Web-{C1BC7440-48B8-423B-ADB8-F9F0B62E93D9}" dt="2021-03-14T16:02:59.605" v="87"/>
            <ac:spMkLst>
              <pc:docMk/>
              <pc:sldMasterMk cId="1370875261" sldId="2147483661"/>
              <pc:sldLayoutMk cId="3287091159" sldId="2147483685"/>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417581281" sldId="2147483686"/>
          </pc:sldLayoutMkLst>
          <pc:spChg chg="mod">
            <ac:chgData name="Naiyarah Hussain" userId="" providerId="" clId="Web-{C1BC7440-48B8-423B-ADB8-F9F0B62E93D9}" dt="2021-03-14T16:02:59.605" v="87"/>
            <ac:spMkLst>
              <pc:docMk/>
              <pc:sldMasterMk cId="1370875261" sldId="2147483661"/>
              <pc:sldLayoutMk cId="417581281" sldId="2147483686"/>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2451599633" sldId="2147483687"/>
          </pc:sldLayoutMkLst>
          <pc:spChg chg="mod">
            <ac:chgData name="Naiyarah Hussain" userId="" providerId="" clId="Web-{C1BC7440-48B8-423B-ADB8-F9F0B62E93D9}" dt="2021-03-14T16:02:59.605" v="87"/>
            <ac:spMkLst>
              <pc:docMk/>
              <pc:sldMasterMk cId="1370875261" sldId="2147483661"/>
              <pc:sldLayoutMk cId="2451599633" sldId="2147483687"/>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531946616" sldId="2147483688"/>
          </pc:sldLayoutMkLst>
          <pc:spChg chg="mod">
            <ac:chgData name="Naiyarah Hussain" userId="" providerId="" clId="Web-{C1BC7440-48B8-423B-ADB8-F9F0B62E93D9}" dt="2021-03-14T16:02:59.605" v="87"/>
            <ac:spMkLst>
              <pc:docMk/>
              <pc:sldMasterMk cId="1370875261" sldId="2147483661"/>
              <pc:sldLayoutMk cId="3531946616" sldId="2147483688"/>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112917944" sldId="2147483689"/>
          </pc:sldLayoutMkLst>
          <pc:spChg chg="mod">
            <ac:chgData name="Naiyarah Hussain" userId="" providerId="" clId="Web-{C1BC7440-48B8-423B-ADB8-F9F0B62E93D9}" dt="2021-03-14T16:02:59.605" v="87"/>
            <ac:spMkLst>
              <pc:docMk/>
              <pc:sldMasterMk cId="1370875261" sldId="2147483661"/>
              <pc:sldLayoutMk cId="3112917944" sldId="2147483689"/>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2096379832" sldId="2147483690"/>
          </pc:sldLayoutMkLst>
          <pc:spChg chg="mod">
            <ac:chgData name="Naiyarah Hussain" userId="" providerId="" clId="Web-{C1BC7440-48B8-423B-ADB8-F9F0B62E93D9}" dt="2021-03-14T16:02:59.605" v="87"/>
            <ac:spMkLst>
              <pc:docMk/>
              <pc:sldMasterMk cId="1370875261" sldId="2147483661"/>
              <pc:sldLayoutMk cId="2096379832" sldId="2147483690"/>
              <ac:spMk id="3" creationId="{00000000-0000-0000-0000-000000000000}"/>
            </ac:spMkLst>
          </pc:spChg>
        </pc:sldLayoutChg>
        <pc:sldLayoutChg chg="mod">
          <pc:chgData name="Naiyarah Hussain" userId="" providerId="" clId="Web-{C1BC7440-48B8-423B-ADB8-F9F0B62E93D9}" dt="2021-03-14T16:02:59.605" v="87"/>
          <pc:sldLayoutMkLst>
            <pc:docMk/>
            <pc:sldMasterMk cId="1370875261" sldId="2147483661"/>
            <pc:sldLayoutMk cId="489189134" sldId="2147483691"/>
          </pc:sldLayoutMkLst>
        </pc:sldLayoutChg>
        <pc:sldLayoutChg chg="modSp mod">
          <pc:chgData name="Naiyarah Hussain" userId="" providerId="" clId="Web-{C1BC7440-48B8-423B-ADB8-F9F0B62E93D9}" dt="2021-03-14T16:02:59.605" v="87"/>
          <pc:sldLayoutMkLst>
            <pc:docMk/>
            <pc:sldMasterMk cId="1370875261" sldId="2147483661"/>
            <pc:sldLayoutMk cId="1849709479" sldId="2147483692"/>
          </pc:sldLayoutMkLst>
          <pc:spChg chg="mod">
            <ac:chgData name="Naiyarah Hussain" userId="" providerId="" clId="Web-{C1BC7440-48B8-423B-ADB8-F9F0B62E93D9}" dt="2021-03-14T16:02:59.605" v="87"/>
            <ac:spMkLst>
              <pc:docMk/>
              <pc:sldMasterMk cId="1370875261" sldId="2147483661"/>
              <pc:sldLayoutMk cId="1849709479" sldId="2147483692"/>
              <ac:spMk id="3" creationId="{00000000-0000-0000-0000-000000000000}"/>
            </ac:spMkLst>
          </pc:spChg>
        </pc:sldLayoutChg>
        <pc:sldLayoutChg chg="modSp mod">
          <pc:chgData name="Naiyarah Hussain" userId="" providerId="" clId="Web-{C1BC7440-48B8-423B-ADB8-F9F0B62E93D9}" dt="2021-03-14T16:02:59.605" v="87"/>
          <pc:sldLayoutMkLst>
            <pc:docMk/>
            <pc:sldMasterMk cId="1370875261" sldId="2147483661"/>
            <pc:sldLayoutMk cId="3236614206" sldId="2147483693"/>
          </pc:sldLayoutMkLst>
          <pc:spChg chg="mod">
            <ac:chgData name="Naiyarah Hussain" userId="" providerId="" clId="Web-{C1BC7440-48B8-423B-ADB8-F9F0B62E93D9}" dt="2021-03-14T16:02:59.605" v="87"/>
            <ac:spMkLst>
              <pc:docMk/>
              <pc:sldMasterMk cId="1370875261" sldId="2147483661"/>
              <pc:sldLayoutMk cId="3236614206" sldId="2147483693"/>
              <ac:spMk id="3" creationId="{00000000-0000-0000-0000-000000000000}"/>
            </ac:spMkLst>
          </pc:spChg>
        </pc:sldLayoutChg>
        <pc:sldLayoutChg chg="mod">
          <pc:chgData name="Naiyarah Hussain" userId="" providerId="" clId="Web-{C1BC7440-48B8-423B-ADB8-F9F0B62E93D9}" dt="2021-03-14T16:02:59.605" v="87"/>
          <pc:sldLayoutMkLst>
            <pc:docMk/>
            <pc:sldMasterMk cId="1370875261" sldId="2147483661"/>
            <pc:sldLayoutMk cId="972695180" sldId="2147483756"/>
          </pc:sldLayoutMkLst>
        </pc:sldLayoutChg>
        <pc:sldLayoutChg chg="mod">
          <pc:chgData name="Naiyarah Hussain" userId="" providerId="" clId="Web-{C1BC7440-48B8-423B-ADB8-F9F0B62E93D9}" dt="2021-03-14T16:02:59.605" v="87"/>
          <pc:sldLayoutMkLst>
            <pc:docMk/>
            <pc:sldMasterMk cId="1370875261" sldId="2147483661"/>
            <pc:sldLayoutMk cId="59263683" sldId="2147483757"/>
          </pc:sldLayoutMkLst>
        </pc:sldLayoutChg>
      </pc:sldMasterChg>
      <pc:sldMasterChg chg="modSp mod modSldLayout">
        <pc:chgData name="Naiyarah Hussain" userId="" providerId="" clId="Web-{C1BC7440-48B8-423B-ADB8-F9F0B62E93D9}" dt="2021-03-14T16:02:59.605" v="87"/>
        <pc:sldMasterMkLst>
          <pc:docMk/>
          <pc:sldMasterMk cId="1522095892" sldId="2147483694"/>
        </pc:sldMasterMkLst>
        <pc:spChg chg="mod">
          <ac:chgData name="Naiyarah Hussain" userId="" providerId="" clId="Web-{C1BC7440-48B8-423B-ADB8-F9F0B62E93D9}" dt="2021-03-14T16:02:59.605" v="87"/>
          <ac:spMkLst>
            <pc:docMk/>
            <pc:sldMasterMk cId="1522095892" sldId="2147483694"/>
            <ac:spMk id="7" creationId="{00000000-0000-0000-0000-000000000000}"/>
          </ac:spMkLst>
        </pc:spChg>
        <pc:sldLayoutChg chg="mod">
          <pc:chgData name="Naiyarah Hussain" userId="" providerId="" clId="Web-{C1BC7440-48B8-423B-ADB8-F9F0B62E93D9}" dt="2021-03-14T16:02:59.605" v="87"/>
          <pc:sldLayoutMkLst>
            <pc:docMk/>
            <pc:sldMasterMk cId="1522095892" sldId="2147483694"/>
            <pc:sldLayoutMk cId="23114674" sldId="2147483695"/>
          </pc:sldLayoutMkLst>
        </pc:sldLayoutChg>
        <pc:sldLayoutChg chg="mod">
          <pc:chgData name="Naiyarah Hussain" userId="" providerId="" clId="Web-{C1BC7440-48B8-423B-ADB8-F9F0B62E93D9}" dt="2021-03-14T16:02:59.605" v="87"/>
          <pc:sldLayoutMkLst>
            <pc:docMk/>
            <pc:sldMasterMk cId="1522095892" sldId="2147483694"/>
            <pc:sldLayoutMk cId="3104200245" sldId="2147483696"/>
          </pc:sldLayoutMkLst>
        </pc:sldLayoutChg>
        <pc:sldLayoutChg chg="mod">
          <pc:chgData name="Naiyarah Hussain" userId="" providerId="" clId="Web-{C1BC7440-48B8-423B-ADB8-F9F0B62E93D9}" dt="2021-03-14T16:02:59.605" v="87"/>
          <pc:sldLayoutMkLst>
            <pc:docMk/>
            <pc:sldMasterMk cId="1522095892" sldId="2147483694"/>
            <pc:sldLayoutMk cId="4114313962" sldId="2147483697"/>
          </pc:sldLayoutMkLst>
        </pc:sldLayoutChg>
        <pc:sldLayoutChg chg="mod">
          <pc:chgData name="Naiyarah Hussain" userId="" providerId="" clId="Web-{C1BC7440-48B8-423B-ADB8-F9F0B62E93D9}" dt="2021-03-14T16:02:59.605" v="87"/>
          <pc:sldLayoutMkLst>
            <pc:docMk/>
            <pc:sldMasterMk cId="1522095892" sldId="2147483694"/>
            <pc:sldLayoutMk cId="2120241748" sldId="2147483698"/>
          </pc:sldLayoutMkLst>
        </pc:sldLayoutChg>
        <pc:sldLayoutChg chg="mod">
          <pc:chgData name="Naiyarah Hussain" userId="" providerId="" clId="Web-{C1BC7440-48B8-423B-ADB8-F9F0B62E93D9}" dt="2021-03-14T16:02:59.605" v="87"/>
          <pc:sldLayoutMkLst>
            <pc:docMk/>
            <pc:sldMasterMk cId="1522095892" sldId="2147483694"/>
            <pc:sldLayoutMk cId="1488939209" sldId="2147483699"/>
          </pc:sldLayoutMkLst>
        </pc:sldLayoutChg>
        <pc:sldLayoutChg chg="modSp mod">
          <pc:chgData name="Naiyarah Hussain" userId="" providerId="" clId="Web-{C1BC7440-48B8-423B-ADB8-F9F0B62E93D9}" dt="2021-03-14T16:02:59.605" v="87"/>
          <pc:sldLayoutMkLst>
            <pc:docMk/>
            <pc:sldMasterMk cId="1522095892" sldId="2147483694"/>
            <pc:sldLayoutMk cId="1805617653" sldId="2147483700"/>
          </pc:sldLayoutMkLst>
          <pc:spChg chg="mod">
            <ac:chgData name="Naiyarah Hussain" userId="" providerId="" clId="Web-{C1BC7440-48B8-423B-ADB8-F9F0B62E93D9}" dt="2021-03-14T16:02:59.605" v="87"/>
            <ac:spMkLst>
              <pc:docMk/>
              <pc:sldMasterMk cId="1522095892" sldId="2147483694"/>
              <pc:sldLayoutMk cId="1805617653" sldId="2147483700"/>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3561732473" sldId="2147483701"/>
          </pc:sldLayoutMkLst>
          <pc:spChg chg="mod">
            <ac:chgData name="Naiyarah Hussain" userId="" providerId="" clId="Web-{C1BC7440-48B8-423B-ADB8-F9F0B62E93D9}" dt="2021-03-14T16:02:59.605" v="87"/>
            <ac:spMkLst>
              <pc:docMk/>
              <pc:sldMasterMk cId="1522095892" sldId="2147483694"/>
              <pc:sldLayoutMk cId="3561732473" sldId="2147483701"/>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517505320" sldId="2147483702"/>
          </pc:sldLayoutMkLst>
          <pc:spChg chg="mod">
            <ac:chgData name="Naiyarah Hussain" userId="" providerId="" clId="Web-{C1BC7440-48B8-423B-ADB8-F9F0B62E93D9}" dt="2021-03-14T16:02:59.605" v="87"/>
            <ac:spMkLst>
              <pc:docMk/>
              <pc:sldMasterMk cId="1522095892" sldId="2147483694"/>
              <pc:sldLayoutMk cId="1517505320" sldId="2147483702"/>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859252666" sldId="2147483703"/>
          </pc:sldLayoutMkLst>
          <pc:spChg chg="mod">
            <ac:chgData name="Naiyarah Hussain" userId="" providerId="" clId="Web-{C1BC7440-48B8-423B-ADB8-F9F0B62E93D9}" dt="2021-03-14T16:02:59.605" v="87"/>
            <ac:spMkLst>
              <pc:docMk/>
              <pc:sldMasterMk cId="1522095892" sldId="2147483694"/>
              <pc:sldLayoutMk cId="1859252666" sldId="2147483703"/>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901055175" sldId="2147483704"/>
          </pc:sldLayoutMkLst>
          <pc:spChg chg="mod">
            <ac:chgData name="Naiyarah Hussain" userId="" providerId="" clId="Web-{C1BC7440-48B8-423B-ADB8-F9F0B62E93D9}" dt="2021-03-14T16:02:59.605" v="87"/>
            <ac:spMkLst>
              <pc:docMk/>
              <pc:sldMasterMk cId="1522095892" sldId="2147483694"/>
              <pc:sldLayoutMk cId="2901055175" sldId="2147483704"/>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751266361" sldId="2147483705"/>
          </pc:sldLayoutMkLst>
          <pc:spChg chg="mod">
            <ac:chgData name="Naiyarah Hussain" userId="" providerId="" clId="Web-{C1BC7440-48B8-423B-ADB8-F9F0B62E93D9}" dt="2021-03-14T16:02:59.605" v="87"/>
            <ac:spMkLst>
              <pc:docMk/>
              <pc:sldMasterMk cId="1522095892" sldId="2147483694"/>
              <pc:sldLayoutMk cId="1751266361" sldId="2147483705"/>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179369796" sldId="2147483706"/>
          </pc:sldLayoutMkLst>
          <pc:spChg chg="mod">
            <ac:chgData name="Naiyarah Hussain" userId="" providerId="" clId="Web-{C1BC7440-48B8-423B-ADB8-F9F0B62E93D9}" dt="2021-03-14T16:02:59.605" v="87"/>
            <ac:spMkLst>
              <pc:docMk/>
              <pc:sldMasterMk cId="1522095892" sldId="2147483694"/>
              <pc:sldLayoutMk cId="2179369796" sldId="2147483706"/>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219912060" sldId="2147483707"/>
          </pc:sldLayoutMkLst>
          <pc:spChg chg="mod">
            <ac:chgData name="Naiyarah Hussain" userId="" providerId="" clId="Web-{C1BC7440-48B8-423B-ADB8-F9F0B62E93D9}" dt="2021-03-14T16:02:59.605" v="87"/>
            <ac:spMkLst>
              <pc:docMk/>
              <pc:sldMasterMk cId="1522095892" sldId="2147483694"/>
              <pc:sldLayoutMk cId="1219912060" sldId="2147483707"/>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699436991" sldId="2147483708"/>
          </pc:sldLayoutMkLst>
          <pc:spChg chg="mod">
            <ac:chgData name="Naiyarah Hussain" userId="" providerId="" clId="Web-{C1BC7440-48B8-423B-ADB8-F9F0B62E93D9}" dt="2021-03-14T16:02:59.605" v="87"/>
            <ac:spMkLst>
              <pc:docMk/>
              <pc:sldMasterMk cId="1522095892" sldId="2147483694"/>
              <pc:sldLayoutMk cId="2699436991" sldId="2147483708"/>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097492238" sldId="2147483709"/>
          </pc:sldLayoutMkLst>
          <pc:spChg chg="mod">
            <ac:chgData name="Naiyarah Hussain" userId="" providerId="" clId="Web-{C1BC7440-48B8-423B-ADB8-F9F0B62E93D9}" dt="2021-03-14T16:02:59.605" v="87"/>
            <ac:spMkLst>
              <pc:docMk/>
              <pc:sldMasterMk cId="1522095892" sldId="2147483694"/>
              <pc:sldLayoutMk cId="2097492238" sldId="2147483709"/>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4164750863" sldId="2147483710"/>
          </pc:sldLayoutMkLst>
          <pc:spChg chg="mod">
            <ac:chgData name="Naiyarah Hussain" userId="" providerId="" clId="Web-{C1BC7440-48B8-423B-ADB8-F9F0B62E93D9}" dt="2021-03-14T16:02:59.605" v="87"/>
            <ac:spMkLst>
              <pc:docMk/>
              <pc:sldMasterMk cId="1522095892" sldId="2147483694"/>
              <pc:sldLayoutMk cId="4164750863" sldId="2147483710"/>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378004983" sldId="2147483711"/>
          </pc:sldLayoutMkLst>
          <pc:spChg chg="mod">
            <ac:chgData name="Naiyarah Hussain" userId="" providerId="" clId="Web-{C1BC7440-48B8-423B-ADB8-F9F0B62E93D9}" dt="2021-03-14T16:02:59.605" v="87"/>
            <ac:spMkLst>
              <pc:docMk/>
              <pc:sldMasterMk cId="1522095892" sldId="2147483694"/>
              <pc:sldLayoutMk cId="2378004983" sldId="2147483711"/>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4259621904" sldId="2147483712"/>
          </pc:sldLayoutMkLst>
          <pc:spChg chg="mod">
            <ac:chgData name="Naiyarah Hussain" userId="" providerId="" clId="Web-{C1BC7440-48B8-423B-ADB8-F9F0B62E93D9}" dt="2021-03-14T16:02:59.605" v="87"/>
            <ac:spMkLst>
              <pc:docMk/>
              <pc:sldMasterMk cId="1522095892" sldId="2147483694"/>
              <pc:sldLayoutMk cId="4259621904" sldId="2147483712"/>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674911449" sldId="2147483713"/>
          </pc:sldLayoutMkLst>
          <pc:spChg chg="mod">
            <ac:chgData name="Naiyarah Hussain" userId="" providerId="" clId="Web-{C1BC7440-48B8-423B-ADB8-F9F0B62E93D9}" dt="2021-03-14T16:02:59.605" v="87"/>
            <ac:spMkLst>
              <pc:docMk/>
              <pc:sldMasterMk cId="1522095892" sldId="2147483694"/>
              <pc:sldLayoutMk cId="674911449" sldId="2147483713"/>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347749698" sldId="2147483714"/>
          </pc:sldLayoutMkLst>
          <pc:spChg chg="mod">
            <ac:chgData name="Naiyarah Hussain" userId="" providerId="" clId="Web-{C1BC7440-48B8-423B-ADB8-F9F0B62E93D9}" dt="2021-03-14T16:02:59.605" v="87"/>
            <ac:spMkLst>
              <pc:docMk/>
              <pc:sldMasterMk cId="1522095892" sldId="2147483694"/>
              <pc:sldLayoutMk cId="2347749698" sldId="2147483714"/>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007343625" sldId="2147483715"/>
          </pc:sldLayoutMkLst>
          <pc:spChg chg="mod">
            <ac:chgData name="Naiyarah Hussain" userId="" providerId="" clId="Web-{C1BC7440-48B8-423B-ADB8-F9F0B62E93D9}" dt="2021-03-14T16:02:59.605" v="87"/>
            <ac:spMkLst>
              <pc:docMk/>
              <pc:sldMasterMk cId="1522095892" sldId="2147483694"/>
              <pc:sldLayoutMk cId="1007343625" sldId="2147483715"/>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092312594" sldId="2147483716"/>
          </pc:sldLayoutMkLst>
          <pc:spChg chg="mod">
            <ac:chgData name="Naiyarah Hussain" userId="" providerId="" clId="Web-{C1BC7440-48B8-423B-ADB8-F9F0B62E93D9}" dt="2021-03-14T16:02:59.605" v="87"/>
            <ac:spMkLst>
              <pc:docMk/>
              <pc:sldMasterMk cId="1522095892" sldId="2147483694"/>
              <pc:sldLayoutMk cId="2092312594" sldId="2147483716"/>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077354433" sldId="2147483717"/>
          </pc:sldLayoutMkLst>
          <pc:spChg chg="mod">
            <ac:chgData name="Naiyarah Hussain" userId="" providerId="" clId="Web-{C1BC7440-48B8-423B-ADB8-F9F0B62E93D9}" dt="2021-03-14T16:02:59.605" v="87"/>
            <ac:spMkLst>
              <pc:docMk/>
              <pc:sldMasterMk cId="1522095892" sldId="2147483694"/>
              <pc:sldLayoutMk cId="1077354433" sldId="2147483717"/>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120371467" sldId="2147483718"/>
          </pc:sldLayoutMkLst>
          <pc:spChg chg="mod">
            <ac:chgData name="Naiyarah Hussain" userId="" providerId="" clId="Web-{C1BC7440-48B8-423B-ADB8-F9F0B62E93D9}" dt="2021-03-14T16:02:59.605" v="87"/>
            <ac:spMkLst>
              <pc:docMk/>
              <pc:sldMasterMk cId="1522095892" sldId="2147483694"/>
              <pc:sldLayoutMk cId="1120371467" sldId="2147483718"/>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3479361494" sldId="2147483719"/>
          </pc:sldLayoutMkLst>
          <pc:spChg chg="mod">
            <ac:chgData name="Naiyarah Hussain" userId="" providerId="" clId="Web-{C1BC7440-48B8-423B-ADB8-F9F0B62E93D9}" dt="2021-03-14T16:02:59.605" v="87"/>
            <ac:spMkLst>
              <pc:docMk/>
              <pc:sldMasterMk cId="1522095892" sldId="2147483694"/>
              <pc:sldLayoutMk cId="3479361494" sldId="2147483719"/>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663254096" sldId="2147483720"/>
          </pc:sldLayoutMkLst>
          <pc:spChg chg="mod">
            <ac:chgData name="Naiyarah Hussain" userId="" providerId="" clId="Web-{C1BC7440-48B8-423B-ADB8-F9F0B62E93D9}" dt="2021-03-14T16:02:59.605" v="87"/>
            <ac:spMkLst>
              <pc:docMk/>
              <pc:sldMasterMk cId="1522095892" sldId="2147483694"/>
              <pc:sldLayoutMk cId="1663254096" sldId="2147483720"/>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065750103" sldId="2147483721"/>
          </pc:sldLayoutMkLst>
          <pc:spChg chg="mod">
            <ac:chgData name="Naiyarah Hussain" userId="" providerId="" clId="Web-{C1BC7440-48B8-423B-ADB8-F9F0B62E93D9}" dt="2021-03-14T16:02:59.605" v="87"/>
            <ac:spMkLst>
              <pc:docMk/>
              <pc:sldMasterMk cId="1522095892" sldId="2147483694"/>
              <pc:sldLayoutMk cId="1065750103" sldId="2147483721"/>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897944739" sldId="2147483722"/>
          </pc:sldLayoutMkLst>
          <pc:spChg chg="mod">
            <ac:chgData name="Naiyarah Hussain" userId="" providerId="" clId="Web-{C1BC7440-48B8-423B-ADB8-F9F0B62E93D9}" dt="2021-03-14T16:02:59.605" v="87"/>
            <ac:spMkLst>
              <pc:docMk/>
              <pc:sldMasterMk cId="1522095892" sldId="2147483694"/>
              <pc:sldLayoutMk cId="2897944739" sldId="2147483722"/>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161327350" sldId="2147483723"/>
          </pc:sldLayoutMkLst>
          <pc:spChg chg="mod">
            <ac:chgData name="Naiyarah Hussain" userId="" providerId="" clId="Web-{C1BC7440-48B8-423B-ADB8-F9F0B62E93D9}" dt="2021-03-14T16:02:59.605" v="87"/>
            <ac:spMkLst>
              <pc:docMk/>
              <pc:sldMasterMk cId="1522095892" sldId="2147483694"/>
              <pc:sldLayoutMk cId="1161327350" sldId="2147483723"/>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4017703112" sldId="2147483724"/>
          </pc:sldLayoutMkLst>
          <pc:spChg chg="mod">
            <ac:chgData name="Naiyarah Hussain" userId="" providerId="" clId="Web-{C1BC7440-48B8-423B-ADB8-F9F0B62E93D9}" dt="2021-03-14T16:02:59.605" v="87"/>
            <ac:spMkLst>
              <pc:docMk/>
              <pc:sldMasterMk cId="1522095892" sldId="2147483694"/>
              <pc:sldLayoutMk cId="4017703112" sldId="2147483724"/>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022536764" sldId="2147483725"/>
          </pc:sldLayoutMkLst>
          <pc:spChg chg="mod">
            <ac:chgData name="Naiyarah Hussain" userId="" providerId="" clId="Web-{C1BC7440-48B8-423B-ADB8-F9F0B62E93D9}" dt="2021-03-14T16:02:59.605" v="87"/>
            <ac:spMkLst>
              <pc:docMk/>
              <pc:sldMasterMk cId="1522095892" sldId="2147483694"/>
              <pc:sldLayoutMk cId="2022536764" sldId="2147483725"/>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858466463" sldId="2147483726"/>
          </pc:sldLayoutMkLst>
          <pc:spChg chg="mod">
            <ac:chgData name="Naiyarah Hussain" userId="" providerId="" clId="Web-{C1BC7440-48B8-423B-ADB8-F9F0B62E93D9}" dt="2021-03-14T16:02:59.605" v="87"/>
            <ac:spMkLst>
              <pc:docMk/>
              <pc:sldMasterMk cId="1522095892" sldId="2147483694"/>
              <pc:sldLayoutMk cId="2858466463" sldId="2147483726"/>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389583031" sldId="2147483727"/>
          </pc:sldLayoutMkLst>
          <pc:spChg chg="mod">
            <ac:chgData name="Naiyarah Hussain" userId="" providerId="" clId="Web-{C1BC7440-48B8-423B-ADB8-F9F0B62E93D9}" dt="2021-03-14T16:02:59.605" v="87"/>
            <ac:spMkLst>
              <pc:docMk/>
              <pc:sldMasterMk cId="1522095892" sldId="2147483694"/>
              <pc:sldLayoutMk cId="2389583031" sldId="2147483727"/>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993990540" sldId="2147483728"/>
          </pc:sldLayoutMkLst>
          <pc:spChg chg="mod">
            <ac:chgData name="Naiyarah Hussain" userId="" providerId="" clId="Web-{C1BC7440-48B8-423B-ADB8-F9F0B62E93D9}" dt="2021-03-14T16:02:59.605" v="87"/>
            <ac:spMkLst>
              <pc:docMk/>
              <pc:sldMasterMk cId="1522095892" sldId="2147483694"/>
              <pc:sldLayoutMk cId="1993990540" sldId="2147483728"/>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877161117" sldId="2147483729"/>
          </pc:sldLayoutMkLst>
          <pc:spChg chg="mod">
            <ac:chgData name="Naiyarah Hussain" userId="" providerId="" clId="Web-{C1BC7440-48B8-423B-ADB8-F9F0B62E93D9}" dt="2021-03-14T16:02:59.605" v="87"/>
            <ac:spMkLst>
              <pc:docMk/>
              <pc:sldMasterMk cId="1522095892" sldId="2147483694"/>
              <pc:sldLayoutMk cId="877161117" sldId="2147483729"/>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3379263300" sldId="2147483730"/>
          </pc:sldLayoutMkLst>
          <pc:spChg chg="mod">
            <ac:chgData name="Naiyarah Hussain" userId="" providerId="" clId="Web-{C1BC7440-48B8-423B-ADB8-F9F0B62E93D9}" dt="2021-03-14T16:02:59.605" v="87"/>
            <ac:spMkLst>
              <pc:docMk/>
              <pc:sldMasterMk cId="1522095892" sldId="2147483694"/>
              <pc:sldLayoutMk cId="3379263300" sldId="2147483730"/>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4237469610" sldId="2147483731"/>
          </pc:sldLayoutMkLst>
          <pc:spChg chg="mod">
            <ac:chgData name="Naiyarah Hussain" userId="" providerId="" clId="Web-{C1BC7440-48B8-423B-ADB8-F9F0B62E93D9}" dt="2021-03-14T16:02:59.605" v="87"/>
            <ac:spMkLst>
              <pc:docMk/>
              <pc:sldMasterMk cId="1522095892" sldId="2147483694"/>
              <pc:sldLayoutMk cId="4237469610" sldId="2147483731"/>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741014123" sldId="2147483732"/>
          </pc:sldLayoutMkLst>
          <pc:spChg chg="mod">
            <ac:chgData name="Naiyarah Hussain" userId="" providerId="" clId="Web-{C1BC7440-48B8-423B-ADB8-F9F0B62E93D9}" dt="2021-03-14T16:02:59.605" v="87"/>
            <ac:spMkLst>
              <pc:docMk/>
              <pc:sldMasterMk cId="1522095892" sldId="2147483694"/>
              <pc:sldLayoutMk cId="2741014123" sldId="2147483732"/>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896939751" sldId="2147483733"/>
          </pc:sldLayoutMkLst>
          <pc:spChg chg="mod">
            <ac:chgData name="Naiyarah Hussain" userId="" providerId="" clId="Web-{C1BC7440-48B8-423B-ADB8-F9F0B62E93D9}" dt="2021-03-14T16:02:59.605" v="87"/>
            <ac:spMkLst>
              <pc:docMk/>
              <pc:sldMasterMk cId="1522095892" sldId="2147483694"/>
              <pc:sldLayoutMk cId="2896939751" sldId="2147483733"/>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098112973" sldId="2147483734"/>
          </pc:sldLayoutMkLst>
          <pc:spChg chg="mod">
            <ac:chgData name="Naiyarah Hussain" userId="" providerId="" clId="Web-{C1BC7440-48B8-423B-ADB8-F9F0B62E93D9}" dt="2021-03-14T16:02:59.605" v="87"/>
            <ac:spMkLst>
              <pc:docMk/>
              <pc:sldMasterMk cId="1522095892" sldId="2147483694"/>
              <pc:sldLayoutMk cId="2098112973" sldId="2147483734"/>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3241982099" sldId="2147483735"/>
          </pc:sldLayoutMkLst>
          <pc:spChg chg="mod">
            <ac:chgData name="Naiyarah Hussain" userId="" providerId="" clId="Web-{C1BC7440-48B8-423B-ADB8-F9F0B62E93D9}" dt="2021-03-14T16:02:59.605" v="87"/>
            <ac:spMkLst>
              <pc:docMk/>
              <pc:sldMasterMk cId="1522095892" sldId="2147483694"/>
              <pc:sldLayoutMk cId="3241982099" sldId="2147483735"/>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2160193387" sldId="2147483736"/>
          </pc:sldLayoutMkLst>
          <pc:spChg chg="mod">
            <ac:chgData name="Naiyarah Hussain" userId="" providerId="" clId="Web-{C1BC7440-48B8-423B-ADB8-F9F0B62E93D9}" dt="2021-03-14T16:02:59.605" v="87"/>
            <ac:spMkLst>
              <pc:docMk/>
              <pc:sldMasterMk cId="1522095892" sldId="2147483694"/>
              <pc:sldLayoutMk cId="2160193387" sldId="2147483736"/>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704368924" sldId="2147483737"/>
          </pc:sldLayoutMkLst>
          <pc:spChg chg="mod">
            <ac:chgData name="Naiyarah Hussain" userId="" providerId="" clId="Web-{C1BC7440-48B8-423B-ADB8-F9F0B62E93D9}" dt="2021-03-14T16:02:59.605" v="87"/>
            <ac:spMkLst>
              <pc:docMk/>
              <pc:sldMasterMk cId="1522095892" sldId="2147483694"/>
              <pc:sldLayoutMk cId="1704368924" sldId="2147483737"/>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936047995" sldId="2147483738"/>
          </pc:sldLayoutMkLst>
          <pc:spChg chg="mod">
            <ac:chgData name="Naiyarah Hussain" userId="" providerId="" clId="Web-{C1BC7440-48B8-423B-ADB8-F9F0B62E93D9}" dt="2021-03-14T16:02:59.605" v="87"/>
            <ac:spMkLst>
              <pc:docMk/>
              <pc:sldMasterMk cId="1522095892" sldId="2147483694"/>
              <pc:sldLayoutMk cId="1936047995" sldId="2147483738"/>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1883228466" sldId="2147483739"/>
          </pc:sldLayoutMkLst>
          <pc:spChg chg="mod">
            <ac:chgData name="Naiyarah Hussain" userId="" providerId="" clId="Web-{C1BC7440-48B8-423B-ADB8-F9F0B62E93D9}" dt="2021-03-14T16:02:59.605" v="87"/>
            <ac:spMkLst>
              <pc:docMk/>
              <pc:sldMasterMk cId="1522095892" sldId="2147483694"/>
              <pc:sldLayoutMk cId="1883228466" sldId="2147483739"/>
              <ac:spMk id="3" creationId="{00000000-0000-0000-0000-000000000000}"/>
            </ac:spMkLst>
          </pc:spChg>
        </pc:sldLayoutChg>
        <pc:sldLayoutChg chg="mod">
          <pc:chgData name="Naiyarah Hussain" userId="" providerId="" clId="Web-{C1BC7440-48B8-423B-ADB8-F9F0B62E93D9}" dt="2021-03-14T16:02:59.605" v="87"/>
          <pc:sldLayoutMkLst>
            <pc:docMk/>
            <pc:sldMasterMk cId="1522095892" sldId="2147483694"/>
            <pc:sldLayoutMk cId="2944436095" sldId="2147483740"/>
          </pc:sldLayoutMkLst>
        </pc:sldLayoutChg>
        <pc:sldLayoutChg chg="modSp mod">
          <pc:chgData name="Naiyarah Hussain" userId="" providerId="" clId="Web-{C1BC7440-48B8-423B-ADB8-F9F0B62E93D9}" dt="2021-03-14T16:02:59.605" v="87"/>
          <pc:sldLayoutMkLst>
            <pc:docMk/>
            <pc:sldMasterMk cId="1522095892" sldId="2147483694"/>
            <pc:sldLayoutMk cId="3461602023" sldId="2147483741"/>
          </pc:sldLayoutMkLst>
          <pc:spChg chg="mod">
            <ac:chgData name="Naiyarah Hussain" userId="" providerId="" clId="Web-{C1BC7440-48B8-423B-ADB8-F9F0B62E93D9}" dt="2021-03-14T16:02:59.605" v="87"/>
            <ac:spMkLst>
              <pc:docMk/>
              <pc:sldMasterMk cId="1522095892" sldId="2147483694"/>
              <pc:sldLayoutMk cId="3461602023" sldId="2147483741"/>
              <ac:spMk id="3" creationId="{00000000-0000-0000-0000-000000000000}"/>
            </ac:spMkLst>
          </pc:spChg>
        </pc:sldLayoutChg>
        <pc:sldLayoutChg chg="modSp mod">
          <pc:chgData name="Naiyarah Hussain" userId="" providerId="" clId="Web-{C1BC7440-48B8-423B-ADB8-F9F0B62E93D9}" dt="2021-03-14T16:02:59.605" v="87"/>
          <pc:sldLayoutMkLst>
            <pc:docMk/>
            <pc:sldMasterMk cId="1522095892" sldId="2147483694"/>
            <pc:sldLayoutMk cId="3565780606" sldId="2147483742"/>
          </pc:sldLayoutMkLst>
          <pc:spChg chg="mod">
            <ac:chgData name="Naiyarah Hussain" userId="" providerId="" clId="Web-{C1BC7440-48B8-423B-ADB8-F9F0B62E93D9}" dt="2021-03-14T16:02:59.605" v="87"/>
            <ac:spMkLst>
              <pc:docMk/>
              <pc:sldMasterMk cId="1522095892" sldId="2147483694"/>
              <pc:sldLayoutMk cId="3565780606" sldId="2147483742"/>
              <ac:spMk id="3" creationId="{00000000-0000-0000-0000-000000000000}"/>
            </ac:spMkLst>
          </pc:spChg>
        </pc:sldLayoutChg>
      </pc:sldMasterChg>
      <pc:sldMasterChg chg="modSp mod modSldLayout">
        <pc:chgData name="Naiyarah Hussain" userId="" providerId="" clId="Web-{C1BC7440-48B8-423B-ADB8-F9F0B62E93D9}" dt="2021-03-14T16:02:59.605" v="87"/>
        <pc:sldMasterMkLst>
          <pc:docMk/>
          <pc:sldMasterMk cId="3318127883" sldId="2147483758"/>
        </pc:sldMasterMkLst>
        <pc:spChg chg="mod">
          <ac:chgData name="Naiyarah Hussain" userId="" providerId="" clId="Web-{C1BC7440-48B8-423B-ADB8-F9F0B62E93D9}" dt="2021-03-14T16:02:59.605" v="87"/>
          <ac:spMkLst>
            <pc:docMk/>
            <pc:sldMasterMk cId="3318127883" sldId="2147483758"/>
            <ac:spMk id="7" creationId="{00000000-0000-0000-0000-000000000000}"/>
          </ac:spMkLst>
        </pc:spChg>
        <pc:sldLayoutChg chg="mod">
          <pc:chgData name="Naiyarah Hussain" userId="" providerId="" clId="Web-{C1BC7440-48B8-423B-ADB8-F9F0B62E93D9}" dt="2021-03-14T16:02:59.605" v="87"/>
          <pc:sldLayoutMkLst>
            <pc:docMk/>
            <pc:sldMasterMk cId="3318127883" sldId="2147483758"/>
            <pc:sldLayoutMk cId="3246831804" sldId="2147483759"/>
          </pc:sldLayoutMkLst>
        </pc:sldLayoutChg>
        <pc:sldLayoutChg chg="modSp mod">
          <pc:chgData name="Naiyarah Hussain" userId="" providerId="" clId="Web-{C1BC7440-48B8-423B-ADB8-F9F0B62E93D9}" dt="2021-03-14T16:02:59.605" v="87"/>
          <pc:sldLayoutMkLst>
            <pc:docMk/>
            <pc:sldMasterMk cId="3318127883" sldId="2147483758"/>
            <pc:sldLayoutMk cId="1514078003" sldId="2147483760"/>
          </pc:sldLayoutMkLst>
          <pc:spChg chg="mod">
            <ac:chgData name="Naiyarah Hussain" userId="" providerId="" clId="Web-{C1BC7440-48B8-423B-ADB8-F9F0B62E93D9}" dt="2021-03-14T16:02:59.605" v="87"/>
            <ac:spMkLst>
              <pc:docMk/>
              <pc:sldMasterMk cId="3318127883" sldId="2147483758"/>
              <pc:sldLayoutMk cId="1514078003" sldId="2147483760"/>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402598022" sldId="2147483761"/>
          </pc:sldLayoutMkLst>
          <pc:spChg chg="mod">
            <ac:chgData name="Naiyarah Hussain" userId="" providerId="" clId="Web-{C1BC7440-48B8-423B-ADB8-F9F0B62E93D9}" dt="2021-03-14T16:02:59.605" v="87"/>
            <ac:spMkLst>
              <pc:docMk/>
              <pc:sldMasterMk cId="3318127883" sldId="2147483758"/>
              <pc:sldLayoutMk cId="2402598022" sldId="2147483761"/>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385061674" sldId="2147483762"/>
          </pc:sldLayoutMkLst>
          <pc:spChg chg="mod">
            <ac:chgData name="Naiyarah Hussain" userId="" providerId="" clId="Web-{C1BC7440-48B8-423B-ADB8-F9F0B62E93D9}" dt="2021-03-14T16:02:59.605" v="87"/>
            <ac:spMkLst>
              <pc:docMk/>
              <pc:sldMasterMk cId="3318127883" sldId="2147483758"/>
              <pc:sldLayoutMk cId="2385061674" sldId="2147483762"/>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103573889" sldId="2147483763"/>
          </pc:sldLayoutMkLst>
          <pc:spChg chg="mod">
            <ac:chgData name="Naiyarah Hussain" userId="" providerId="" clId="Web-{C1BC7440-48B8-423B-ADB8-F9F0B62E93D9}" dt="2021-03-14T16:02:59.605" v="87"/>
            <ac:spMkLst>
              <pc:docMk/>
              <pc:sldMasterMk cId="3318127883" sldId="2147483758"/>
              <pc:sldLayoutMk cId="2103573889" sldId="2147483763"/>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698359656" sldId="2147483764"/>
          </pc:sldLayoutMkLst>
          <pc:spChg chg="mod">
            <ac:chgData name="Naiyarah Hussain" userId="" providerId="" clId="Web-{C1BC7440-48B8-423B-ADB8-F9F0B62E93D9}" dt="2021-03-14T16:02:59.605" v="87"/>
            <ac:spMkLst>
              <pc:docMk/>
              <pc:sldMasterMk cId="3318127883" sldId="2147483758"/>
              <pc:sldLayoutMk cId="1698359656" sldId="2147483764"/>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433263056" sldId="2147483765"/>
          </pc:sldLayoutMkLst>
          <pc:spChg chg="mod">
            <ac:chgData name="Naiyarah Hussain" userId="" providerId="" clId="Web-{C1BC7440-48B8-423B-ADB8-F9F0B62E93D9}" dt="2021-03-14T16:02:59.605" v="87"/>
            <ac:spMkLst>
              <pc:docMk/>
              <pc:sldMasterMk cId="3318127883" sldId="2147483758"/>
              <pc:sldLayoutMk cId="433263056" sldId="2147483765"/>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3332123970" sldId="2147483766"/>
          </pc:sldLayoutMkLst>
          <pc:spChg chg="mod">
            <ac:chgData name="Naiyarah Hussain" userId="" providerId="" clId="Web-{C1BC7440-48B8-423B-ADB8-F9F0B62E93D9}" dt="2021-03-14T16:02:59.605" v="87"/>
            <ac:spMkLst>
              <pc:docMk/>
              <pc:sldMasterMk cId="3318127883" sldId="2147483758"/>
              <pc:sldLayoutMk cId="3332123970" sldId="2147483766"/>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022747132" sldId="2147483767"/>
          </pc:sldLayoutMkLst>
          <pc:spChg chg="mod">
            <ac:chgData name="Naiyarah Hussain" userId="" providerId="" clId="Web-{C1BC7440-48B8-423B-ADB8-F9F0B62E93D9}" dt="2021-03-14T16:02:59.605" v="87"/>
            <ac:spMkLst>
              <pc:docMk/>
              <pc:sldMasterMk cId="3318127883" sldId="2147483758"/>
              <pc:sldLayoutMk cId="1022747132" sldId="2147483767"/>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700585346" sldId="2147483768"/>
          </pc:sldLayoutMkLst>
          <pc:spChg chg="mod">
            <ac:chgData name="Naiyarah Hussain" userId="" providerId="" clId="Web-{C1BC7440-48B8-423B-ADB8-F9F0B62E93D9}" dt="2021-03-14T16:02:59.605" v="87"/>
            <ac:spMkLst>
              <pc:docMk/>
              <pc:sldMasterMk cId="3318127883" sldId="2147483758"/>
              <pc:sldLayoutMk cId="700585346" sldId="2147483768"/>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4168919694" sldId="2147483769"/>
          </pc:sldLayoutMkLst>
          <pc:spChg chg="mod">
            <ac:chgData name="Naiyarah Hussain" userId="" providerId="" clId="Web-{C1BC7440-48B8-423B-ADB8-F9F0B62E93D9}" dt="2021-03-14T16:02:59.605" v="87"/>
            <ac:spMkLst>
              <pc:docMk/>
              <pc:sldMasterMk cId="3318127883" sldId="2147483758"/>
              <pc:sldLayoutMk cId="4168919694" sldId="2147483769"/>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911818189" sldId="2147483770"/>
          </pc:sldLayoutMkLst>
          <pc:spChg chg="mod">
            <ac:chgData name="Naiyarah Hussain" userId="" providerId="" clId="Web-{C1BC7440-48B8-423B-ADB8-F9F0B62E93D9}" dt="2021-03-14T16:02:59.605" v="87"/>
            <ac:spMkLst>
              <pc:docMk/>
              <pc:sldMasterMk cId="3318127883" sldId="2147483758"/>
              <pc:sldLayoutMk cId="2911818189" sldId="2147483770"/>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270064859" sldId="2147483771"/>
          </pc:sldLayoutMkLst>
          <pc:spChg chg="mod">
            <ac:chgData name="Naiyarah Hussain" userId="" providerId="" clId="Web-{C1BC7440-48B8-423B-ADB8-F9F0B62E93D9}" dt="2021-03-14T16:02:59.605" v="87"/>
            <ac:spMkLst>
              <pc:docMk/>
              <pc:sldMasterMk cId="3318127883" sldId="2147483758"/>
              <pc:sldLayoutMk cId="1270064859" sldId="2147483771"/>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3968446535" sldId="2147483772"/>
          </pc:sldLayoutMkLst>
          <pc:spChg chg="mod">
            <ac:chgData name="Naiyarah Hussain" userId="" providerId="" clId="Web-{C1BC7440-48B8-423B-ADB8-F9F0B62E93D9}" dt="2021-03-14T16:02:59.605" v="87"/>
            <ac:spMkLst>
              <pc:docMk/>
              <pc:sldMasterMk cId="3318127883" sldId="2147483758"/>
              <pc:sldLayoutMk cId="3968446535" sldId="2147483772"/>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101030540" sldId="2147483773"/>
          </pc:sldLayoutMkLst>
          <pc:spChg chg="mod">
            <ac:chgData name="Naiyarah Hussain" userId="" providerId="" clId="Web-{C1BC7440-48B8-423B-ADB8-F9F0B62E93D9}" dt="2021-03-14T16:02:59.605" v="87"/>
            <ac:spMkLst>
              <pc:docMk/>
              <pc:sldMasterMk cId="3318127883" sldId="2147483758"/>
              <pc:sldLayoutMk cId="1101030540" sldId="2147483773"/>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087946035" sldId="2147483774"/>
          </pc:sldLayoutMkLst>
          <pc:spChg chg="mod">
            <ac:chgData name="Naiyarah Hussain" userId="" providerId="" clId="Web-{C1BC7440-48B8-423B-ADB8-F9F0B62E93D9}" dt="2021-03-14T16:02:59.605" v="87"/>
            <ac:spMkLst>
              <pc:docMk/>
              <pc:sldMasterMk cId="3318127883" sldId="2147483758"/>
              <pc:sldLayoutMk cId="2087946035" sldId="2147483774"/>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534984353" sldId="2147483775"/>
          </pc:sldLayoutMkLst>
          <pc:spChg chg="mod">
            <ac:chgData name="Naiyarah Hussain" userId="" providerId="" clId="Web-{C1BC7440-48B8-423B-ADB8-F9F0B62E93D9}" dt="2021-03-14T16:02:59.605" v="87"/>
            <ac:spMkLst>
              <pc:docMk/>
              <pc:sldMasterMk cId="3318127883" sldId="2147483758"/>
              <pc:sldLayoutMk cId="534984353" sldId="2147483775"/>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3962900586" sldId="2147483776"/>
          </pc:sldLayoutMkLst>
          <pc:spChg chg="mod">
            <ac:chgData name="Naiyarah Hussain" userId="" providerId="" clId="Web-{C1BC7440-48B8-423B-ADB8-F9F0B62E93D9}" dt="2021-03-14T16:02:59.605" v="87"/>
            <ac:spMkLst>
              <pc:docMk/>
              <pc:sldMasterMk cId="3318127883" sldId="2147483758"/>
              <pc:sldLayoutMk cId="3962900586" sldId="2147483776"/>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3985955178" sldId="2147483777"/>
          </pc:sldLayoutMkLst>
          <pc:spChg chg="mod">
            <ac:chgData name="Naiyarah Hussain" userId="" providerId="" clId="Web-{C1BC7440-48B8-423B-ADB8-F9F0B62E93D9}" dt="2021-03-14T16:02:59.605" v="87"/>
            <ac:spMkLst>
              <pc:docMk/>
              <pc:sldMasterMk cId="3318127883" sldId="2147483758"/>
              <pc:sldLayoutMk cId="3985955178" sldId="2147483777"/>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656213825" sldId="2147483778"/>
          </pc:sldLayoutMkLst>
          <pc:spChg chg="mod">
            <ac:chgData name="Naiyarah Hussain" userId="" providerId="" clId="Web-{C1BC7440-48B8-423B-ADB8-F9F0B62E93D9}" dt="2021-03-14T16:02:59.605" v="87"/>
            <ac:spMkLst>
              <pc:docMk/>
              <pc:sldMasterMk cId="3318127883" sldId="2147483758"/>
              <pc:sldLayoutMk cId="2656213825" sldId="2147483778"/>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763138443" sldId="2147483779"/>
          </pc:sldLayoutMkLst>
          <pc:spChg chg="mod">
            <ac:chgData name="Naiyarah Hussain" userId="" providerId="" clId="Web-{C1BC7440-48B8-423B-ADB8-F9F0B62E93D9}" dt="2021-03-14T16:02:59.605" v="87"/>
            <ac:spMkLst>
              <pc:docMk/>
              <pc:sldMasterMk cId="3318127883" sldId="2147483758"/>
              <pc:sldLayoutMk cId="763138443" sldId="2147483779"/>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616015960" sldId="2147483780"/>
          </pc:sldLayoutMkLst>
          <pc:spChg chg="mod">
            <ac:chgData name="Naiyarah Hussain" userId="" providerId="" clId="Web-{C1BC7440-48B8-423B-ADB8-F9F0B62E93D9}" dt="2021-03-14T16:02:59.605" v="87"/>
            <ac:spMkLst>
              <pc:docMk/>
              <pc:sldMasterMk cId="3318127883" sldId="2147483758"/>
              <pc:sldLayoutMk cId="616015960" sldId="2147483780"/>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463839447" sldId="2147483781"/>
          </pc:sldLayoutMkLst>
          <pc:spChg chg="mod">
            <ac:chgData name="Naiyarah Hussain" userId="" providerId="" clId="Web-{C1BC7440-48B8-423B-ADB8-F9F0B62E93D9}" dt="2021-03-14T16:02:59.605" v="87"/>
            <ac:spMkLst>
              <pc:docMk/>
              <pc:sldMasterMk cId="3318127883" sldId="2147483758"/>
              <pc:sldLayoutMk cId="2463839447" sldId="2147483781"/>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641677353" sldId="2147483782"/>
          </pc:sldLayoutMkLst>
          <pc:spChg chg="mod">
            <ac:chgData name="Naiyarah Hussain" userId="" providerId="" clId="Web-{C1BC7440-48B8-423B-ADB8-F9F0B62E93D9}" dt="2021-03-14T16:02:59.605" v="87"/>
            <ac:spMkLst>
              <pc:docMk/>
              <pc:sldMasterMk cId="3318127883" sldId="2147483758"/>
              <pc:sldLayoutMk cId="1641677353" sldId="2147483782"/>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2312804047" sldId="2147483783"/>
          </pc:sldLayoutMkLst>
          <pc:spChg chg="mod">
            <ac:chgData name="Naiyarah Hussain" userId="" providerId="" clId="Web-{C1BC7440-48B8-423B-ADB8-F9F0B62E93D9}" dt="2021-03-14T16:02:59.605" v="87"/>
            <ac:spMkLst>
              <pc:docMk/>
              <pc:sldMasterMk cId="3318127883" sldId="2147483758"/>
              <pc:sldLayoutMk cId="2312804047" sldId="2147483783"/>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54891260" sldId="2147483784"/>
          </pc:sldLayoutMkLst>
          <pc:spChg chg="mod">
            <ac:chgData name="Naiyarah Hussain" userId="" providerId="" clId="Web-{C1BC7440-48B8-423B-ADB8-F9F0B62E93D9}" dt="2021-03-14T16:02:59.605" v="87"/>
            <ac:spMkLst>
              <pc:docMk/>
              <pc:sldMasterMk cId="3318127883" sldId="2147483758"/>
              <pc:sldLayoutMk cId="54891260" sldId="2147483784"/>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979824028" sldId="2147483785"/>
          </pc:sldLayoutMkLst>
          <pc:spChg chg="mod">
            <ac:chgData name="Naiyarah Hussain" userId="" providerId="" clId="Web-{C1BC7440-48B8-423B-ADB8-F9F0B62E93D9}" dt="2021-03-14T16:02:59.605" v="87"/>
            <ac:spMkLst>
              <pc:docMk/>
              <pc:sldMasterMk cId="3318127883" sldId="2147483758"/>
              <pc:sldLayoutMk cId="1979824028" sldId="2147483785"/>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881064837" sldId="2147483786"/>
          </pc:sldLayoutMkLst>
          <pc:spChg chg="mod">
            <ac:chgData name="Naiyarah Hussain" userId="" providerId="" clId="Web-{C1BC7440-48B8-423B-ADB8-F9F0B62E93D9}" dt="2021-03-14T16:02:59.605" v="87"/>
            <ac:spMkLst>
              <pc:docMk/>
              <pc:sldMasterMk cId="3318127883" sldId="2147483758"/>
              <pc:sldLayoutMk cId="881064837" sldId="2147483786"/>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107107043" sldId="2147483787"/>
          </pc:sldLayoutMkLst>
          <pc:spChg chg="mod">
            <ac:chgData name="Naiyarah Hussain" userId="" providerId="" clId="Web-{C1BC7440-48B8-423B-ADB8-F9F0B62E93D9}" dt="2021-03-14T16:02:59.605" v="87"/>
            <ac:spMkLst>
              <pc:docMk/>
              <pc:sldMasterMk cId="3318127883" sldId="2147483758"/>
              <pc:sldLayoutMk cId="107107043" sldId="2147483787"/>
              <ac:spMk id="3" creationId="{00000000-0000-0000-0000-000000000000}"/>
            </ac:spMkLst>
          </pc:spChg>
        </pc:sldLayoutChg>
        <pc:sldLayoutChg chg="mod">
          <pc:chgData name="Naiyarah Hussain" userId="" providerId="" clId="Web-{C1BC7440-48B8-423B-ADB8-F9F0B62E93D9}" dt="2021-03-14T16:02:59.605" v="87"/>
          <pc:sldLayoutMkLst>
            <pc:docMk/>
            <pc:sldMasterMk cId="3318127883" sldId="2147483758"/>
            <pc:sldLayoutMk cId="2055583004" sldId="2147483788"/>
          </pc:sldLayoutMkLst>
        </pc:sldLayoutChg>
        <pc:sldLayoutChg chg="modSp mod">
          <pc:chgData name="Naiyarah Hussain" userId="" providerId="" clId="Web-{C1BC7440-48B8-423B-ADB8-F9F0B62E93D9}" dt="2021-03-14T16:02:59.605" v="87"/>
          <pc:sldLayoutMkLst>
            <pc:docMk/>
            <pc:sldMasterMk cId="3318127883" sldId="2147483758"/>
            <pc:sldLayoutMk cId="565180774" sldId="2147483789"/>
          </pc:sldLayoutMkLst>
          <pc:spChg chg="mod">
            <ac:chgData name="Naiyarah Hussain" userId="" providerId="" clId="Web-{C1BC7440-48B8-423B-ADB8-F9F0B62E93D9}" dt="2021-03-14T16:02:59.605" v="87"/>
            <ac:spMkLst>
              <pc:docMk/>
              <pc:sldMasterMk cId="3318127883" sldId="2147483758"/>
              <pc:sldLayoutMk cId="565180774" sldId="2147483789"/>
              <ac:spMk id="3" creationId="{00000000-0000-0000-0000-000000000000}"/>
            </ac:spMkLst>
          </pc:spChg>
        </pc:sldLayoutChg>
        <pc:sldLayoutChg chg="modSp mod">
          <pc:chgData name="Naiyarah Hussain" userId="" providerId="" clId="Web-{C1BC7440-48B8-423B-ADB8-F9F0B62E93D9}" dt="2021-03-14T16:02:59.605" v="87"/>
          <pc:sldLayoutMkLst>
            <pc:docMk/>
            <pc:sldMasterMk cId="3318127883" sldId="2147483758"/>
            <pc:sldLayoutMk cId="3034500486" sldId="2147483790"/>
          </pc:sldLayoutMkLst>
          <pc:spChg chg="mod">
            <ac:chgData name="Naiyarah Hussain" userId="" providerId="" clId="Web-{C1BC7440-48B8-423B-ADB8-F9F0B62E93D9}" dt="2021-03-14T16:02:59.605" v="87"/>
            <ac:spMkLst>
              <pc:docMk/>
              <pc:sldMasterMk cId="3318127883" sldId="2147483758"/>
              <pc:sldLayoutMk cId="3034500486" sldId="2147483790"/>
              <ac:spMk id="3" creationId="{00000000-0000-0000-0000-000000000000}"/>
            </ac:spMkLst>
          </pc:spChg>
        </pc:sldLayoutChg>
        <pc:sldLayoutChg chg="mod">
          <pc:chgData name="Naiyarah Hussain" userId="" providerId="" clId="Web-{C1BC7440-48B8-423B-ADB8-F9F0B62E93D9}" dt="2021-03-14T16:02:59.605" v="87"/>
          <pc:sldLayoutMkLst>
            <pc:docMk/>
            <pc:sldMasterMk cId="3318127883" sldId="2147483758"/>
            <pc:sldLayoutMk cId="207118090" sldId="2147483791"/>
          </pc:sldLayoutMkLst>
        </pc:sldLayoutChg>
        <pc:sldLayoutChg chg="mod">
          <pc:chgData name="Naiyarah Hussain" userId="" providerId="" clId="Web-{C1BC7440-48B8-423B-ADB8-F9F0B62E93D9}" dt="2021-03-14T16:02:59.605" v="87"/>
          <pc:sldLayoutMkLst>
            <pc:docMk/>
            <pc:sldMasterMk cId="3318127883" sldId="2147483758"/>
            <pc:sldLayoutMk cId="3838614407" sldId="2147483792"/>
          </pc:sldLayoutMkLst>
        </pc:sldLayoutChg>
      </pc:sldMasterChg>
      <pc:sldMasterChg chg="modSp mod modSldLayout">
        <pc:chgData name="Naiyarah Hussain" userId="" providerId="" clId="Web-{C1BC7440-48B8-423B-ADB8-F9F0B62E93D9}" dt="2021-03-14T16:02:59.605" v="87"/>
        <pc:sldMasterMkLst>
          <pc:docMk/>
          <pc:sldMasterMk cId="2164563043" sldId="2147483793"/>
        </pc:sldMasterMkLst>
        <pc:spChg chg="mod">
          <ac:chgData name="Naiyarah Hussain" userId="" providerId="" clId="Web-{C1BC7440-48B8-423B-ADB8-F9F0B62E93D9}" dt="2021-03-14T16:02:59.605" v="87"/>
          <ac:spMkLst>
            <pc:docMk/>
            <pc:sldMasterMk cId="2164563043" sldId="2147483793"/>
            <ac:spMk id="7" creationId="{00000000-0000-0000-0000-000000000000}"/>
          </ac:spMkLst>
        </pc:spChg>
        <pc:sldLayoutChg chg="mod">
          <pc:chgData name="Naiyarah Hussain" userId="" providerId="" clId="Web-{C1BC7440-48B8-423B-ADB8-F9F0B62E93D9}" dt="2021-03-14T16:02:59.605" v="87"/>
          <pc:sldLayoutMkLst>
            <pc:docMk/>
            <pc:sldMasterMk cId="2164563043" sldId="2147483793"/>
            <pc:sldLayoutMk cId="3904460927" sldId="2147483794"/>
          </pc:sldLayoutMkLst>
        </pc:sldLayoutChg>
        <pc:sldLayoutChg chg="mod">
          <pc:chgData name="Naiyarah Hussain" userId="" providerId="" clId="Web-{C1BC7440-48B8-423B-ADB8-F9F0B62E93D9}" dt="2021-03-14T16:02:59.605" v="87"/>
          <pc:sldLayoutMkLst>
            <pc:docMk/>
            <pc:sldMasterMk cId="2164563043" sldId="2147483793"/>
            <pc:sldLayoutMk cId="1180107991" sldId="2147483795"/>
          </pc:sldLayoutMkLst>
        </pc:sldLayoutChg>
        <pc:sldLayoutChg chg="mod">
          <pc:chgData name="Naiyarah Hussain" userId="" providerId="" clId="Web-{C1BC7440-48B8-423B-ADB8-F9F0B62E93D9}" dt="2021-03-14T16:02:59.605" v="87"/>
          <pc:sldLayoutMkLst>
            <pc:docMk/>
            <pc:sldMasterMk cId="2164563043" sldId="2147483793"/>
            <pc:sldLayoutMk cId="4034816915" sldId="2147483796"/>
          </pc:sldLayoutMkLst>
        </pc:sldLayoutChg>
        <pc:sldLayoutChg chg="mod">
          <pc:chgData name="Naiyarah Hussain" userId="" providerId="" clId="Web-{C1BC7440-48B8-423B-ADB8-F9F0B62E93D9}" dt="2021-03-14T16:02:59.605" v="87"/>
          <pc:sldLayoutMkLst>
            <pc:docMk/>
            <pc:sldMasterMk cId="2164563043" sldId="2147483793"/>
            <pc:sldLayoutMk cId="915555430" sldId="2147483797"/>
          </pc:sldLayoutMkLst>
        </pc:sldLayoutChg>
        <pc:sldLayoutChg chg="mod">
          <pc:chgData name="Naiyarah Hussain" userId="" providerId="" clId="Web-{C1BC7440-48B8-423B-ADB8-F9F0B62E93D9}" dt="2021-03-14T16:02:59.605" v="87"/>
          <pc:sldLayoutMkLst>
            <pc:docMk/>
            <pc:sldMasterMk cId="2164563043" sldId="2147483793"/>
            <pc:sldLayoutMk cId="4280938945" sldId="2147483798"/>
          </pc:sldLayoutMkLst>
        </pc:sldLayoutChg>
        <pc:sldLayoutChg chg="modSp mod">
          <pc:chgData name="Naiyarah Hussain" userId="" providerId="" clId="Web-{C1BC7440-48B8-423B-ADB8-F9F0B62E93D9}" dt="2021-03-14T16:02:59.605" v="87"/>
          <pc:sldLayoutMkLst>
            <pc:docMk/>
            <pc:sldMasterMk cId="2164563043" sldId="2147483793"/>
            <pc:sldLayoutMk cId="2826970424" sldId="2147483799"/>
          </pc:sldLayoutMkLst>
          <pc:spChg chg="mod">
            <ac:chgData name="Naiyarah Hussain" userId="" providerId="" clId="Web-{C1BC7440-48B8-423B-ADB8-F9F0B62E93D9}" dt="2021-03-14T16:02:59.605" v="87"/>
            <ac:spMkLst>
              <pc:docMk/>
              <pc:sldMasterMk cId="2164563043" sldId="2147483793"/>
              <pc:sldLayoutMk cId="2826970424" sldId="2147483799"/>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092690168" sldId="2147483800"/>
          </pc:sldLayoutMkLst>
          <pc:spChg chg="mod">
            <ac:chgData name="Naiyarah Hussain" userId="" providerId="" clId="Web-{C1BC7440-48B8-423B-ADB8-F9F0B62E93D9}" dt="2021-03-14T16:02:59.605" v="87"/>
            <ac:spMkLst>
              <pc:docMk/>
              <pc:sldMasterMk cId="2164563043" sldId="2147483793"/>
              <pc:sldLayoutMk cId="2092690168" sldId="2147483800"/>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387980320" sldId="2147483801"/>
          </pc:sldLayoutMkLst>
          <pc:spChg chg="mod">
            <ac:chgData name="Naiyarah Hussain" userId="" providerId="" clId="Web-{C1BC7440-48B8-423B-ADB8-F9F0B62E93D9}" dt="2021-03-14T16:02:59.605" v="87"/>
            <ac:spMkLst>
              <pc:docMk/>
              <pc:sldMasterMk cId="2164563043" sldId="2147483793"/>
              <pc:sldLayoutMk cId="1387980320" sldId="2147483801"/>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378816871" sldId="2147483802"/>
          </pc:sldLayoutMkLst>
          <pc:spChg chg="mod">
            <ac:chgData name="Naiyarah Hussain" userId="" providerId="" clId="Web-{C1BC7440-48B8-423B-ADB8-F9F0B62E93D9}" dt="2021-03-14T16:02:59.605" v="87"/>
            <ac:spMkLst>
              <pc:docMk/>
              <pc:sldMasterMk cId="2164563043" sldId="2147483793"/>
              <pc:sldLayoutMk cId="1378816871" sldId="2147483802"/>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258112971" sldId="2147483803"/>
          </pc:sldLayoutMkLst>
          <pc:spChg chg="mod">
            <ac:chgData name="Naiyarah Hussain" userId="" providerId="" clId="Web-{C1BC7440-48B8-423B-ADB8-F9F0B62E93D9}" dt="2021-03-14T16:02:59.605" v="87"/>
            <ac:spMkLst>
              <pc:docMk/>
              <pc:sldMasterMk cId="2164563043" sldId="2147483793"/>
              <pc:sldLayoutMk cId="2258112971" sldId="2147483803"/>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225500756" sldId="2147483804"/>
          </pc:sldLayoutMkLst>
          <pc:spChg chg="mod">
            <ac:chgData name="Naiyarah Hussain" userId="" providerId="" clId="Web-{C1BC7440-48B8-423B-ADB8-F9F0B62E93D9}" dt="2021-03-14T16:02:59.605" v="87"/>
            <ac:spMkLst>
              <pc:docMk/>
              <pc:sldMasterMk cId="2164563043" sldId="2147483793"/>
              <pc:sldLayoutMk cId="1225500756" sldId="2147483804"/>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130891993" sldId="2147483805"/>
          </pc:sldLayoutMkLst>
          <pc:spChg chg="mod">
            <ac:chgData name="Naiyarah Hussain" userId="" providerId="" clId="Web-{C1BC7440-48B8-423B-ADB8-F9F0B62E93D9}" dt="2021-03-14T16:02:59.605" v="87"/>
            <ac:spMkLst>
              <pc:docMk/>
              <pc:sldMasterMk cId="2164563043" sldId="2147483793"/>
              <pc:sldLayoutMk cId="1130891993" sldId="2147483805"/>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685734278" sldId="2147483806"/>
          </pc:sldLayoutMkLst>
          <pc:spChg chg="mod">
            <ac:chgData name="Naiyarah Hussain" userId="" providerId="" clId="Web-{C1BC7440-48B8-423B-ADB8-F9F0B62E93D9}" dt="2021-03-14T16:02:59.605" v="87"/>
            <ac:spMkLst>
              <pc:docMk/>
              <pc:sldMasterMk cId="2164563043" sldId="2147483793"/>
              <pc:sldLayoutMk cId="685734278" sldId="2147483806"/>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796513940" sldId="2147483807"/>
          </pc:sldLayoutMkLst>
          <pc:spChg chg="mod">
            <ac:chgData name="Naiyarah Hussain" userId="" providerId="" clId="Web-{C1BC7440-48B8-423B-ADB8-F9F0B62E93D9}" dt="2021-03-14T16:02:59.605" v="87"/>
            <ac:spMkLst>
              <pc:docMk/>
              <pc:sldMasterMk cId="2164563043" sldId="2147483793"/>
              <pc:sldLayoutMk cId="3796513940" sldId="2147483807"/>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4215941001" sldId="2147483808"/>
          </pc:sldLayoutMkLst>
          <pc:spChg chg="mod">
            <ac:chgData name="Naiyarah Hussain" userId="" providerId="" clId="Web-{C1BC7440-48B8-423B-ADB8-F9F0B62E93D9}" dt="2021-03-14T16:02:59.605" v="87"/>
            <ac:spMkLst>
              <pc:docMk/>
              <pc:sldMasterMk cId="2164563043" sldId="2147483793"/>
              <pc:sldLayoutMk cId="4215941001" sldId="2147483808"/>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891338098" sldId="2147483809"/>
          </pc:sldLayoutMkLst>
          <pc:spChg chg="mod">
            <ac:chgData name="Naiyarah Hussain" userId="" providerId="" clId="Web-{C1BC7440-48B8-423B-ADB8-F9F0B62E93D9}" dt="2021-03-14T16:02:59.605" v="87"/>
            <ac:spMkLst>
              <pc:docMk/>
              <pc:sldMasterMk cId="2164563043" sldId="2147483793"/>
              <pc:sldLayoutMk cId="2891338098" sldId="2147483809"/>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984859521" sldId="2147483810"/>
          </pc:sldLayoutMkLst>
          <pc:spChg chg="mod">
            <ac:chgData name="Naiyarah Hussain" userId="" providerId="" clId="Web-{C1BC7440-48B8-423B-ADB8-F9F0B62E93D9}" dt="2021-03-14T16:02:59.605" v="87"/>
            <ac:spMkLst>
              <pc:docMk/>
              <pc:sldMasterMk cId="2164563043" sldId="2147483793"/>
              <pc:sldLayoutMk cId="984859521" sldId="2147483810"/>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420706698" sldId="2147483811"/>
          </pc:sldLayoutMkLst>
          <pc:spChg chg="mod">
            <ac:chgData name="Naiyarah Hussain" userId="" providerId="" clId="Web-{C1BC7440-48B8-423B-ADB8-F9F0B62E93D9}" dt="2021-03-14T16:02:59.605" v="87"/>
            <ac:spMkLst>
              <pc:docMk/>
              <pc:sldMasterMk cId="2164563043" sldId="2147483793"/>
              <pc:sldLayoutMk cId="1420706698" sldId="2147483811"/>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480305232" sldId="2147483812"/>
          </pc:sldLayoutMkLst>
          <pc:spChg chg="mod">
            <ac:chgData name="Naiyarah Hussain" userId="" providerId="" clId="Web-{C1BC7440-48B8-423B-ADB8-F9F0B62E93D9}" dt="2021-03-14T16:02:59.605" v="87"/>
            <ac:spMkLst>
              <pc:docMk/>
              <pc:sldMasterMk cId="2164563043" sldId="2147483793"/>
              <pc:sldLayoutMk cId="480305232" sldId="2147483812"/>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761377475" sldId="2147483813"/>
          </pc:sldLayoutMkLst>
          <pc:spChg chg="mod">
            <ac:chgData name="Naiyarah Hussain" userId="" providerId="" clId="Web-{C1BC7440-48B8-423B-ADB8-F9F0B62E93D9}" dt="2021-03-14T16:02:59.605" v="87"/>
            <ac:spMkLst>
              <pc:docMk/>
              <pc:sldMasterMk cId="2164563043" sldId="2147483793"/>
              <pc:sldLayoutMk cId="761377475" sldId="2147483813"/>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325701460" sldId="2147483814"/>
          </pc:sldLayoutMkLst>
          <pc:spChg chg="mod">
            <ac:chgData name="Naiyarah Hussain" userId="" providerId="" clId="Web-{C1BC7440-48B8-423B-ADB8-F9F0B62E93D9}" dt="2021-03-14T16:02:59.605" v="87"/>
            <ac:spMkLst>
              <pc:docMk/>
              <pc:sldMasterMk cId="2164563043" sldId="2147483793"/>
              <pc:sldLayoutMk cId="2325701460" sldId="2147483814"/>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277086092" sldId="2147483815"/>
          </pc:sldLayoutMkLst>
          <pc:spChg chg="mod">
            <ac:chgData name="Naiyarah Hussain" userId="" providerId="" clId="Web-{C1BC7440-48B8-423B-ADB8-F9F0B62E93D9}" dt="2021-03-14T16:02:59.605" v="87"/>
            <ac:spMkLst>
              <pc:docMk/>
              <pc:sldMasterMk cId="2164563043" sldId="2147483793"/>
              <pc:sldLayoutMk cId="3277086092" sldId="2147483815"/>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408225769" sldId="2147483816"/>
          </pc:sldLayoutMkLst>
          <pc:spChg chg="mod">
            <ac:chgData name="Naiyarah Hussain" userId="" providerId="" clId="Web-{C1BC7440-48B8-423B-ADB8-F9F0B62E93D9}" dt="2021-03-14T16:02:59.605" v="87"/>
            <ac:spMkLst>
              <pc:docMk/>
              <pc:sldMasterMk cId="2164563043" sldId="2147483793"/>
              <pc:sldLayoutMk cId="3408225769" sldId="2147483816"/>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768927102" sldId="2147483817"/>
          </pc:sldLayoutMkLst>
          <pc:spChg chg="mod">
            <ac:chgData name="Naiyarah Hussain" userId="" providerId="" clId="Web-{C1BC7440-48B8-423B-ADB8-F9F0B62E93D9}" dt="2021-03-14T16:02:59.605" v="87"/>
            <ac:spMkLst>
              <pc:docMk/>
              <pc:sldMasterMk cId="2164563043" sldId="2147483793"/>
              <pc:sldLayoutMk cId="2768927102" sldId="2147483817"/>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674054740" sldId="2147483818"/>
          </pc:sldLayoutMkLst>
          <pc:spChg chg="mod">
            <ac:chgData name="Naiyarah Hussain" userId="" providerId="" clId="Web-{C1BC7440-48B8-423B-ADB8-F9F0B62E93D9}" dt="2021-03-14T16:02:59.605" v="87"/>
            <ac:spMkLst>
              <pc:docMk/>
              <pc:sldMasterMk cId="2164563043" sldId="2147483793"/>
              <pc:sldLayoutMk cId="2674054740" sldId="2147483818"/>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641840771" sldId="2147483819"/>
          </pc:sldLayoutMkLst>
          <pc:spChg chg="mod">
            <ac:chgData name="Naiyarah Hussain" userId="" providerId="" clId="Web-{C1BC7440-48B8-423B-ADB8-F9F0B62E93D9}" dt="2021-03-14T16:02:59.605" v="87"/>
            <ac:spMkLst>
              <pc:docMk/>
              <pc:sldMasterMk cId="2164563043" sldId="2147483793"/>
              <pc:sldLayoutMk cId="2641840771" sldId="2147483819"/>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517475652" sldId="2147483820"/>
          </pc:sldLayoutMkLst>
          <pc:spChg chg="mod">
            <ac:chgData name="Naiyarah Hussain" userId="" providerId="" clId="Web-{C1BC7440-48B8-423B-ADB8-F9F0B62E93D9}" dt="2021-03-14T16:02:59.605" v="87"/>
            <ac:spMkLst>
              <pc:docMk/>
              <pc:sldMasterMk cId="2164563043" sldId="2147483793"/>
              <pc:sldLayoutMk cId="2517475652" sldId="2147483820"/>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495978431" sldId="2147483821"/>
          </pc:sldLayoutMkLst>
          <pc:spChg chg="mod">
            <ac:chgData name="Naiyarah Hussain" userId="" providerId="" clId="Web-{C1BC7440-48B8-423B-ADB8-F9F0B62E93D9}" dt="2021-03-14T16:02:59.605" v="87"/>
            <ac:spMkLst>
              <pc:docMk/>
              <pc:sldMasterMk cId="2164563043" sldId="2147483793"/>
              <pc:sldLayoutMk cId="1495978431" sldId="2147483821"/>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4187801424" sldId="2147483822"/>
          </pc:sldLayoutMkLst>
          <pc:spChg chg="mod">
            <ac:chgData name="Naiyarah Hussain" userId="" providerId="" clId="Web-{C1BC7440-48B8-423B-ADB8-F9F0B62E93D9}" dt="2021-03-14T16:02:59.605" v="87"/>
            <ac:spMkLst>
              <pc:docMk/>
              <pc:sldMasterMk cId="2164563043" sldId="2147483793"/>
              <pc:sldLayoutMk cId="4187801424" sldId="2147483822"/>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574774675" sldId="2147483823"/>
          </pc:sldLayoutMkLst>
          <pc:spChg chg="mod">
            <ac:chgData name="Naiyarah Hussain" userId="" providerId="" clId="Web-{C1BC7440-48B8-423B-ADB8-F9F0B62E93D9}" dt="2021-03-14T16:02:59.605" v="87"/>
            <ac:spMkLst>
              <pc:docMk/>
              <pc:sldMasterMk cId="2164563043" sldId="2147483793"/>
              <pc:sldLayoutMk cId="574774675" sldId="2147483823"/>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393220743" sldId="2147483824"/>
          </pc:sldLayoutMkLst>
          <pc:spChg chg="mod">
            <ac:chgData name="Naiyarah Hussain" userId="" providerId="" clId="Web-{C1BC7440-48B8-423B-ADB8-F9F0B62E93D9}" dt="2021-03-14T16:02:59.605" v="87"/>
            <ac:spMkLst>
              <pc:docMk/>
              <pc:sldMasterMk cId="2164563043" sldId="2147483793"/>
              <pc:sldLayoutMk cId="3393220743" sldId="2147483824"/>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296158862" sldId="2147483825"/>
          </pc:sldLayoutMkLst>
          <pc:spChg chg="mod">
            <ac:chgData name="Naiyarah Hussain" userId="" providerId="" clId="Web-{C1BC7440-48B8-423B-ADB8-F9F0B62E93D9}" dt="2021-03-14T16:02:59.605" v="87"/>
            <ac:spMkLst>
              <pc:docMk/>
              <pc:sldMasterMk cId="2164563043" sldId="2147483793"/>
              <pc:sldLayoutMk cId="2296158862" sldId="2147483825"/>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691677197" sldId="2147483826"/>
          </pc:sldLayoutMkLst>
          <pc:spChg chg="mod">
            <ac:chgData name="Naiyarah Hussain" userId="" providerId="" clId="Web-{C1BC7440-48B8-423B-ADB8-F9F0B62E93D9}" dt="2021-03-14T16:02:59.605" v="87"/>
            <ac:spMkLst>
              <pc:docMk/>
              <pc:sldMasterMk cId="2164563043" sldId="2147483793"/>
              <pc:sldLayoutMk cId="691677197" sldId="2147483826"/>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646563383" sldId="2147483827"/>
          </pc:sldLayoutMkLst>
          <pc:spChg chg="mod">
            <ac:chgData name="Naiyarah Hussain" userId="" providerId="" clId="Web-{C1BC7440-48B8-423B-ADB8-F9F0B62E93D9}" dt="2021-03-14T16:02:59.605" v="87"/>
            <ac:spMkLst>
              <pc:docMk/>
              <pc:sldMasterMk cId="2164563043" sldId="2147483793"/>
              <pc:sldLayoutMk cId="646563383" sldId="2147483827"/>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996900167" sldId="2147483828"/>
          </pc:sldLayoutMkLst>
          <pc:spChg chg="mod">
            <ac:chgData name="Naiyarah Hussain" userId="" providerId="" clId="Web-{C1BC7440-48B8-423B-ADB8-F9F0B62E93D9}" dt="2021-03-14T16:02:59.605" v="87"/>
            <ac:spMkLst>
              <pc:docMk/>
              <pc:sldMasterMk cId="2164563043" sldId="2147483793"/>
              <pc:sldLayoutMk cId="2996900167" sldId="2147483828"/>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487975043" sldId="2147483829"/>
          </pc:sldLayoutMkLst>
          <pc:spChg chg="mod">
            <ac:chgData name="Naiyarah Hussain" userId="" providerId="" clId="Web-{C1BC7440-48B8-423B-ADB8-F9F0B62E93D9}" dt="2021-03-14T16:02:59.605" v="87"/>
            <ac:spMkLst>
              <pc:docMk/>
              <pc:sldMasterMk cId="2164563043" sldId="2147483793"/>
              <pc:sldLayoutMk cId="1487975043" sldId="2147483829"/>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4141009620" sldId="2147483830"/>
          </pc:sldLayoutMkLst>
          <pc:spChg chg="mod">
            <ac:chgData name="Naiyarah Hussain" userId="" providerId="" clId="Web-{C1BC7440-48B8-423B-ADB8-F9F0B62E93D9}" dt="2021-03-14T16:02:59.605" v="87"/>
            <ac:spMkLst>
              <pc:docMk/>
              <pc:sldMasterMk cId="2164563043" sldId="2147483793"/>
              <pc:sldLayoutMk cId="4141009620" sldId="2147483830"/>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747136927" sldId="2147483831"/>
          </pc:sldLayoutMkLst>
          <pc:spChg chg="mod">
            <ac:chgData name="Naiyarah Hussain" userId="" providerId="" clId="Web-{C1BC7440-48B8-423B-ADB8-F9F0B62E93D9}" dt="2021-03-14T16:02:59.605" v="87"/>
            <ac:spMkLst>
              <pc:docMk/>
              <pc:sldMasterMk cId="2164563043" sldId="2147483793"/>
              <pc:sldLayoutMk cId="747136927" sldId="2147483831"/>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035861018" sldId="2147483832"/>
          </pc:sldLayoutMkLst>
          <pc:spChg chg="mod">
            <ac:chgData name="Naiyarah Hussain" userId="" providerId="" clId="Web-{C1BC7440-48B8-423B-ADB8-F9F0B62E93D9}" dt="2021-03-14T16:02:59.605" v="87"/>
            <ac:spMkLst>
              <pc:docMk/>
              <pc:sldMasterMk cId="2164563043" sldId="2147483793"/>
              <pc:sldLayoutMk cId="3035861018" sldId="2147483832"/>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702059250" sldId="2147483833"/>
          </pc:sldLayoutMkLst>
          <pc:spChg chg="mod">
            <ac:chgData name="Naiyarah Hussain" userId="" providerId="" clId="Web-{C1BC7440-48B8-423B-ADB8-F9F0B62E93D9}" dt="2021-03-14T16:02:59.605" v="87"/>
            <ac:spMkLst>
              <pc:docMk/>
              <pc:sldMasterMk cId="2164563043" sldId="2147483793"/>
              <pc:sldLayoutMk cId="3702059250" sldId="2147483833"/>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3691569247" sldId="2147483834"/>
          </pc:sldLayoutMkLst>
          <pc:spChg chg="mod">
            <ac:chgData name="Naiyarah Hussain" userId="" providerId="" clId="Web-{C1BC7440-48B8-423B-ADB8-F9F0B62E93D9}" dt="2021-03-14T16:02:59.605" v="87"/>
            <ac:spMkLst>
              <pc:docMk/>
              <pc:sldMasterMk cId="2164563043" sldId="2147483793"/>
              <pc:sldLayoutMk cId="3691569247" sldId="2147483834"/>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879291880" sldId="2147483835"/>
          </pc:sldLayoutMkLst>
          <pc:spChg chg="mod">
            <ac:chgData name="Naiyarah Hussain" userId="" providerId="" clId="Web-{C1BC7440-48B8-423B-ADB8-F9F0B62E93D9}" dt="2021-03-14T16:02:59.605" v="87"/>
            <ac:spMkLst>
              <pc:docMk/>
              <pc:sldMasterMk cId="2164563043" sldId="2147483793"/>
              <pc:sldLayoutMk cId="2879291880" sldId="2147483835"/>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320725870" sldId="2147483836"/>
          </pc:sldLayoutMkLst>
          <pc:spChg chg="mod">
            <ac:chgData name="Naiyarah Hussain" userId="" providerId="" clId="Web-{C1BC7440-48B8-423B-ADB8-F9F0B62E93D9}" dt="2021-03-14T16:02:59.605" v="87"/>
            <ac:spMkLst>
              <pc:docMk/>
              <pc:sldMasterMk cId="2164563043" sldId="2147483793"/>
              <pc:sldLayoutMk cId="2320725870" sldId="2147483836"/>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1281881771" sldId="2147483837"/>
          </pc:sldLayoutMkLst>
          <pc:spChg chg="mod">
            <ac:chgData name="Naiyarah Hussain" userId="" providerId="" clId="Web-{C1BC7440-48B8-423B-ADB8-F9F0B62E93D9}" dt="2021-03-14T16:02:59.605" v="87"/>
            <ac:spMkLst>
              <pc:docMk/>
              <pc:sldMasterMk cId="2164563043" sldId="2147483793"/>
              <pc:sldLayoutMk cId="1281881771" sldId="2147483837"/>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607671730" sldId="2147483838"/>
          </pc:sldLayoutMkLst>
          <pc:spChg chg="mod">
            <ac:chgData name="Naiyarah Hussain" userId="" providerId="" clId="Web-{C1BC7440-48B8-423B-ADB8-F9F0B62E93D9}" dt="2021-03-14T16:02:59.605" v="87"/>
            <ac:spMkLst>
              <pc:docMk/>
              <pc:sldMasterMk cId="2164563043" sldId="2147483793"/>
              <pc:sldLayoutMk cId="2607671730" sldId="2147483838"/>
              <ac:spMk id="3" creationId="{00000000-0000-0000-0000-000000000000}"/>
            </ac:spMkLst>
          </pc:spChg>
        </pc:sldLayoutChg>
        <pc:sldLayoutChg chg="mod">
          <pc:chgData name="Naiyarah Hussain" userId="" providerId="" clId="Web-{C1BC7440-48B8-423B-ADB8-F9F0B62E93D9}" dt="2021-03-14T16:02:59.605" v="87"/>
          <pc:sldLayoutMkLst>
            <pc:docMk/>
            <pc:sldMasterMk cId="2164563043" sldId="2147483793"/>
            <pc:sldLayoutMk cId="3275788299" sldId="2147483839"/>
          </pc:sldLayoutMkLst>
        </pc:sldLayoutChg>
        <pc:sldLayoutChg chg="modSp mod">
          <pc:chgData name="Naiyarah Hussain" userId="" providerId="" clId="Web-{C1BC7440-48B8-423B-ADB8-F9F0B62E93D9}" dt="2021-03-14T16:02:59.605" v="87"/>
          <pc:sldLayoutMkLst>
            <pc:docMk/>
            <pc:sldMasterMk cId="2164563043" sldId="2147483793"/>
            <pc:sldLayoutMk cId="2183919044" sldId="2147483840"/>
          </pc:sldLayoutMkLst>
          <pc:spChg chg="mod">
            <ac:chgData name="Naiyarah Hussain" userId="" providerId="" clId="Web-{C1BC7440-48B8-423B-ADB8-F9F0B62E93D9}" dt="2021-03-14T16:02:59.605" v="87"/>
            <ac:spMkLst>
              <pc:docMk/>
              <pc:sldMasterMk cId="2164563043" sldId="2147483793"/>
              <pc:sldLayoutMk cId="2183919044" sldId="2147483840"/>
              <ac:spMk id="3" creationId="{00000000-0000-0000-0000-000000000000}"/>
            </ac:spMkLst>
          </pc:spChg>
        </pc:sldLayoutChg>
        <pc:sldLayoutChg chg="modSp mod">
          <pc:chgData name="Naiyarah Hussain" userId="" providerId="" clId="Web-{C1BC7440-48B8-423B-ADB8-F9F0B62E93D9}" dt="2021-03-14T16:02:59.605" v="87"/>
          <pc:sldLayoutMkLst>
            <pc:docMk/>
            <pc:sldMasterMk cId="2164563043" sldId="2147483793"/>
            <pc:sldLayoutMk cId="243883822" sldId="2147483841"/>
          </pc:sldLayoutMkLst>
          <pc:spChg chg="mod">
            <ac:chgData name="Naiyarah Hussain" userId="" providerId="" clId="Web-{C1BC7440-48B8-423B-ADB8-F9F0B62E93D9}" dt="2021-03-14T16:02:59.605" v="87"/>
            <ac:spMkLst>
              <pc:docMk/>
              <pc:sldMasterMk cId="2164563043" sldId="2147483793"/>
              <pc:sldLayoutMk cId="243883822" sldId="2147483841"/>
              <ac:spMk id="3" creationId="{00000000-0000-0000-0000-000000000000}"/>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12.013"/>
    </inkml:context>
    <inkml:brush xml:id="br0">
      <inkml:brushProperty name="width" value="0.2" units="cm"/>
      <inkml:brushProperty name="height" value="0.2" units="cm"/>
      <inkml:brushProperty name="color" value="#FFFFFF"/>
      <inkml:brushProperty name="ignorePressure" value="1"/>
    </inkml:brush>
  </inkml:definitions>
  <inkml:trace contextRef="#ctx0" brushRef="#br0">825 1,'-24'7,"0"2,1 1,-25 13,18-7,-36 17,3 4,-117 87,133-85,2 1,2 2,2 2,-38 52,65-76,1 0,0 1,2 0,0 1,2 0,0 0,2 1,0 1,1-1,2 1,0 0,2 0,0 0,2 0,1 0,1 0,0 0,2 0,7 24,3-3,2 0,1-2,3 0,1-1,45 64,-15-35,4-2,69 68,268 209,-165-156,-14 16,-168-155,45 46,-89-96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8T08:16:23.973"/>
    </inkml:context>
    <inkml:brush xml:id="br0">
      <inkml:brushProperty name="width" value="0.2" units="cm"/>
      <inkml:brushProperty name="height" value="0.2" units="cm"/>
      <inkml:brushProperty name="color" value="#FFFFFF"/>
      <inkml:brushProperty name="ignorePressure" value="1"/>
    </inkml:brush>
  </inkml:definitions>
  <inkml:trace contextRef="#ctx0" brushRef="#br0">0 1,'0'20,"0"609,1-628,-1 0,0 0,1 0,-1 0,0 0,1 0,-1-1,1 1,-1 0,1 0,0-1,-1 1,1 0,0-1,-1 1,1 0,0-1,0 1,0-1,0 0,-1 1,1-1,0 1,0-1,0 0,0 0,0 0,0 0,0 1,0-1,0 0,1-1,42 1,-31-1,186 1,217-10,-407 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8T08:17:21.084"/>
    </inkml:context>
    <inkml:brush xml:id="br0">
      <inkml:brushProperty name="width" value="0.2" units="cm"/>
      <inkml:brushProperty name="height" value="0.2" units="cm"/>
      <inkml:brushProperty name="color" value="#FFFFFF"/>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17.147"/>
    </inkml:context>
    <inkml:brush xml:id="br0">
      <inkml:brushProperty name="width" value="0.2" units="cm"/>
      <inkml:brushProperty name="height" value="0.2" units="cm"/>
      <inkml:brushProperty name="color" value="#FFFFFF"/>
      <inkml:brushProperty name="ignorePressure" value="1"/>
    </inkml:brush>
  </inkml:definitions>
  <inkml:trace contextRef="#ctx0" brushRef="#br0">833 1,'-7'34,"1"1,-3 64,10 71,0-122,4 17,2 0,2-1,4 0,30 89,-31-122,-9-26,0 0,-1 1,0 0,0-1,0 1,0 0,-1 0,0 0,0 0,-1 0,0 0,0 9,-28-16,-117-21,-5 0,-265 16,237 7,173-1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30.508"/>
    </inkml:context>
    <inkml:brush xml:id="br0">
      <inkml:brushProperty name="width" value="0.2" units="cm"/>
      <inkml:brushProperty name="height" value="0.2" units="cm"/>
      <inkml:brushProperty name="color" value="#FFFFFF"/>
      <inkml:brushProperty name="ignorePressure" value="1"/>
    </inkml:brush>
  </inkml:definitions>
  <inkml:trace contextRef="#ctx0" brushRef="#br0">458 2282,'0'0,"0"0,0 0,16 0,40-1,94-11,-126 8,0-2,1 0,-2-1,1-2,-1 0,29-17,-17 4,-1-2,-1 0,-1-3,-1 0,-2-2,-1-1,-1-1,-1-2,40-68,-45 63,-2 0,-1-2,-2 0,-2-1,-1-1,-3 0,-1 0,-2-1,2-58,-9 73,0 1,-2-1,-1 0,-1 1,-1 0,-2 0,-1 0,-1 1,-1 0,-1 0,-1 1,-2 1,0 0,-1 1,-29-32,13 21,-1 2,-2 2,-2 0,0 3,-62-36,-212-90,216 109,58 28,1-3,1 0,1-3,1 0,1-2,1-2,1-1,2 0,0-3,2 0,1-1,-27-48,27 35,11 17,-22-31,19 41,16 16,-1 1,0-1,1 0,-1 1,0-1,0 1,0-1,0 1,1 0,-1-1,0 1,0 0,0-1,0 1,0 0,0 0,0 0,0 0,0 0,-1 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31.501"/>
    </inkml:context>
    <inkml:brush xml:id="br0">
      <inkml:brushProperty name="width" value="0.2" units="cm"/>
      <inkml:brushProperty name="height" value="0.2" units="cm"/>
      <inkml:brushProperty name="color" value="#FFFFFF"/>
      <inkml:brushProperty name="ignorePressure" value="1"/>
    </inkml:brush>
  </inkml:definitions>
  <inkml:trace contextRef="#ctx0" brushRef="#br0">1 904,'0'-852,"0"849,0 1,0 0,0-1,0 1,0-1,1 1,-1 0,1-1,0 1,0 0,-1 0,1-1,1 1,-1 0,2-3,-1 3,0 1,0 0,0 0,0 0,0 0,0 0,0 0,0 1,0-1,0 1,0-1,0 1,0 0,1 0,-1 0,0 0,4 1,20 1,-1 2,0 1,47 15,72 36,4 2,90 3,-233-60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38.817"/>
    </inkml:context>
    <inkml:brush xml:id="br0">
      <inkml:brushProperty name="width" value="0.2" units="cm"/>
      <inkml:brushProperty name="height" value="0.2" units="cm"/>
      <inkml:brushProperty name="color" value="#FFFFFF"/>
      <inkml:brushProperty name="ignorePressure" value="1"/>
    </inkml:brush>
  </inkml:definitions>
  <inkml:trace contextRef="#ctx0" brushRef="#br0">2976 631,'0'0,"0"2,1 108,-14 282,8-348,-2-1,-2-1,-2 1,-1-2,-3 0,-1 0,-22 38,19-46,-2 0,-2-2,0-1,-2 0,-1-2,-2-1,0-2,-2 0,-1-2,0-1,-46 23,35-25,-1-1,0-2,-1-2,-1-2,0-2,-1-2,0-2,0-2,-48-1,45-5,-1-2,1-3,0-1,1-2,0-3,0-2,1-1,1-3,1-2,1-2,0-1,2-3,1-1,-44-38,14 1,3-2,3-4,-92-127,-139-256,270 410,-63-105,5 7,-137-176,175 259,5 6,-48-47,84 95,4 3,1 2,0-1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5T08:03:39.797"/>
    </inkml:context>
    <inkml:brush xml:id="br0">
      <inkml:brushProperty name="width" value="0.2" units="cm"/>
      <inkml:brushProperty name="height" value="0.2" units="cm"/>
      <inkml:brushProperty name="color" value="#FFFFFF"/>
      <inkml:brushProperty name="ignorePressure" value="1"/>
    </inkml:brush>
  </inkml:definitions>
  <inkml:trace contextRef="#ctx0" brushRef="#br0">146 1129,'0'0,"0"0,0 0,-1-1,-4-7,0 0,1 0,-1 0,2 0,-1 0,1-1,-3-12,0-7,-3-31,-3-187,6 72,-49-209,38 288,16 87,0 4,0-1,0 0,1 1,-1-1,2-8,-1 12,0 0,0 0,1 0,-1 0,0 0,1 1,-1-1,1 0,-1 0,1 0,-1 0,1 1,-1-1,1 0,0 0,0 1,-1-1,1 1,0-1,0 1,0-1,0 1,-1-1,1 1,0 0,0-1,0 1,0 0,0 0,0 0,0-1,2 2,30-2,1 2,-1 1,0 2,0 1,0 2,42 14,184 81,-51-2,-117-55,-89-44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8T08:16:09.215"/>
    </inkml:context>
    <inkml:brush xml:id="br0">
      <inkml:brushProperty name="width" value="0.2" units="cm"/>
      <inkml:brushProperty name="height" value="0.2" units="cm"/>
      <inkml:brushProperty name="color" value="#FFFFFF"/>
      <inkml:brushProperty name="ignorePressure" value="1"/>
    </inkml:brush>
  </inkml:definitions>
  <inkml:trace contextRef="#ctx0" brushRef="#br0">0 0,'0'0,"0"0,10 10,22 17,1-1,69 42,85 26,-58-43,2-6,2-5,141 22,418 37,-144-64,2-36,-528 1,165-6,217-34,-270 17,-2-5,177-62,-168 36,147-79,-133 44,-136 85,-19 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8T08:16:10.226"/>
    </inkml:context>
    <inkml:brush xml:id="br0">
      <inkml:brushProperty name="width" value="0.2" units="cm"/>
      <inkml:brushProperty name="height" value="0.2" units="cm"/>
      <inkml:brushProperty name="color" value="#FFFFFF"/>
      <inkml:brushProperty name="ignorePressure" value="1"/>
    </inkml:brush>
  </inkml:definitions>
  <inkml:trace contextRef="#ctx0" brushRef="#br0">1 1,'0'0,"0"0,0 0,17 0,46 7,0 2,114 34,-100-23,-21-7,0-3,0-1,105 0,88-11,-248 2,0 0,-1 0,1 0,0 0,-1 0,1 0,0 0,0 1,-1-1,1 0,0 0,-1 1,1-1,0 0,-1 1,1-1,-1 1,1-1,-1 0,1 1,-1-1,1 1,-1 0,1-1,-1 1,1-1,-1 1,1 1,-1 0,0-1,1 1,-1 0,0 0,0 0,0 0,0 0,0 0,-1 0,0 3,-2 5,0-1,-1 0,-6 11,-20 37,-57 114,73-140,2 0,2 1,-12 56,20-74,0 1,1 26,1-36,1 1,-1-1,1 1,0-1,1 1,-1-1,1 0,0 0,0 0,5 8,-5-11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8T08:16:23.288"/>
    </inkml:context>
    <inkml:brush xml:id="br0">
      <inkml:brushProperty name="width" value="0.2" units="cm"/>
      <inkml:brushProperty name="height" value="0.2" units="cm"/>
      <inkml:brushProperty name="color" value="#FFFFFF"/>
      <inkml:brushProperty name="ignorePressure" value="1"/>
    </inkml:brush>
  </inkml:definitions>
  <inkml:trace contextRef="#ctx0" brushRef="#br0">1055 1,'0'84,"-4"0,-26 151,22-200,-1-1,-1 0,-2 0,-2-1,0-1,-3 0,0-1,-2-1,-30 37,-14 3,-109 94,-85 45,218-178,-75 54,-88 75,197-155,5-5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8C4F6-9B64-4D68-AD7D-070D6A5D2E16}" type="datetimeFigureOut">
              <a:rPr lang="en-US" smtClean="0"/>
              <a:t>3/16/2021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2B66D-CCBC-4675-8900-0C55B24A8AB3}" type="slidenum">
              <a:rPr lang="en-US" smtClean="0"/>
              <a:t>‹#›</a:t>
            </a:fld>
            <a:endParaRPr lang="en-US"/>
          </a:p>
        </p:txBody>
      </p:sp>
    </p:spTree>
    <p:extLst>
      <p:ext uri="{BB962C8B-B14F-4D97-AF65-F5344CB8AC3E}">
        <p14:creationId xmlns:p14="http://schemas.microsoft.com/office/powerpoint/2010/main" val="3702675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ecurity.stackrox.com/state-of-containers-and-kubernetes-security-report-winter-2020.html?Source=Website&amp;LSource=Website" TargetMode="External"/><Relationship Id="rId7" Type="http://schemas.openxmlformats.org/officeDocument/2006/relationships/hyperlink" Target="https://techgenix.com/5-kubernetes-security-incident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sdxcentral.com/industry/devops/definitions/what-is-devops-definition/" TargetMode="External"/><Relationship Id="rId5" Type="http://schemas.openxmlformats.org/officeDocument/2006/relationships/hyperlink" Target="https://451research.com/about-us/our-research/research-channels" TargetMode="External"/><Relationship Id="rId4" Type="http://schemas.openxmlformats.org/officeDocument/2006/relationships/hyperlink" Target="https://www.sdxcentral.com/security/definitions/what-is-software-defined-security/"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reilly.com/library/view/kubernetes-security/9781492039075/ch01.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reilly.com/library/view/kubernetes-security/9781492039075/ch01.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4</a:t>
            </a:fld>
            <a:endParaRPr lang="en-US"/>
          </a:p>
        </p:txBody>
      </p:sp>
    </p:spTree>
    <p:extLst>
      <p:ext uri="{BB962C8B-B14F-4D97-AF65-F5344CB8AC3E}">
        <p14:creationId xmlns:p14="http://schemas.microsoft.com/office/powerpoint/2010/main" val="379929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 and where admission control and authorization take place. It depicts the end-to-end request flow through the Kubernetes API server until the object, if accepted, is saved to storage.</a:t>
            </a:r>
            <a:endParaRPr lang="en-US" dirty="0"/>
          </a:p>
        </p:txBody>
      </p:sp>
      <p:sp>
        <p:nvSpPr>
          <p:cNvPr id="4" name="Slide Number Placeholder 3"/>
          <p:cNvSpPr>
            <a:spLocks noGrp="1"/>
          </p:cNvSpPr>
          <p:nvPr>
            <p:ph type="sldNum" sz="quarter" idx="5"/>
          </p:nvPr>
        </p:nvSpPr>
        <p:spPr/>
        <p:txBody>
          <a:bodyPr/>
          <a:lstStyle/>
          <a:p>
            <a:fld id="{BBE2B66D-CCBC-4675-8900-0C55B24A8AB3}" type="slidenum">
              <a:rPr lang="en-US" smtClean="0"/>
              <a:t>24</a:t>
            </a:fld>
            <a:endParaRPr lang="en-US"/>
          </a:p>
        </p:txBody>
      </p:sp>
    </p:spTree>
    <p:extLst>
      <p:ext uri="{BB962C8B-B14F-4D97-AF65-F5344CB8AC3E}">
        <p14:creationId xmlns:p14="http://schemas.microsoft.com/office/powerpoint/2010/main" val="4221008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You can see how and where admission control and authorization take place. It depicts the end-to-end request flow through the Kubernetes API server until the object, if accepted, is saved to storage.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BE2B66D-CCBC-4675-8900-0C55B24A8AB3}" type="slidenum">
              <a:rPr lang="en-US" smtClean="0"/>
              <a:t>25</a:t>
            </a:fld>
            <a:endParaRPr lang="en-US"/>
          </a:p>
        </p:txBody>
      </p:sp>
    </p:spTree>
    <p:extLst>
      <p:ext uri="{BB962C8B-B14F-4D97-AF65-F5344CB8AC3E}">
        <p14:creationId xmlns:p14="http://schemas.microsoft.com/office/powerpoint/2010/main" val="1822509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E2B66D-CCBC-4675-8900-0C55B24A8AB3}" type="slidenum">
              <a:rPr lang="en-US" smtClean="0"/>
              <a:t>34</a:t>
            </a:fld>
            <a:endParaRPr lang="en-US"/>
          </a:p>
        </p:txBody>
      </p:sp>
    </p:spTree>
    <p:extLst>
      <p:ext uri="{BB962C8B-B14F-4D97-AF65-F5344CB8AC3E}">
        <p14:creationId xmlns:p14="http://schemas.microsoft.com/office/powerpoint/2010/main" val="282239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EF9A2-7C48-4EFA-90A9-F1BC1B0A0378}" type="slidenum">
              <a:rPr lang="en-US" smtClean="0"/>
              <a:t>36</a:t>
            </a:fld>
            <a:endParaRPr lang="en-US"/>
          </a:p>
        </p:txBody>
      </p:sp>
    </p:spTree>
    <p:extLst>
      <p:ext uri="{BB962C8B-B14F-4D97-AF65-F5344CB8AC3E}">
        <p14:creationId xmlns:p14="http://schemas.microsoft.com/office/powerpoint/2010/main" val="2256707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6E418B-86AE-407B-A468-1610D83A2D32}" type="slidenum">
              <a:rPr lang="en-US" smtClean="0"/>
              <a:t>5</a:t>
            </a:fld>
            <a:endParaRPr lang="en-US"/>
          </a:p>
        </p:txBody>
      </p:sp>
    </p:spTree>
    <p:extLst>
      <p:ext uri="{BB962C8B-B14F-4D97-AF65-F5344CB8AC3E}">
        <p14:creationId xmlns:p14="http://schemas.microsoft.com/office/powerpoint/2010/main" val="1774252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Findings from </a:t>
            </a:r>
            <a:r>
              <a:rPr lang="en-US" dirty="0" err="1"/>
              <a:t>StackRox’s</a:t>
            </a:r>
            <a:r>
              <a:rPr lang="en-US" dirty="0"/>
              <a:t> latest “</a:t>
            </a:r>
            <a:r>
              <a:rPr lang="en-US" dirty="0">
                <a:hlinkClick r:id="rId3"/>
              </a:rPr>
              <a:t>State of Container and Kubernetes Security Report</a:t>
            </a:r>
            <a:r>
              <a:rPr lang="en-US" dirty="0"/>
              <a:t>” indicate that human error and misconfigurations are the primary culprits for Kubernetes </a:t>
            </a:r>
            <a:r>
              <a:rPr lang="en-US" dirty="0">
                <a:hlinkClick r:id="rId4"/>
              </a:rPr>
              <a:t>security</a:t>
            </a:r>
            <a:r>
              <a:rPr lang="en-US" dirty="0"/>
              <a:t> snafus.</a:t>
            </a:r>
          </a:p>
          <a:p>
            <a:endParaRPr lang="en-US" dirty="0">
              <a:cs typeface="Calibri"/>
            </a:endParaRPr>
          </a:p>
          <a:p>
            <a:r>
              <a:rPr lang="en-US" dirty="0"/>
              <a:t>Assisted by research and advisory firm </a:t>
            </a:r>
            <a:r>
              <a:rPr lang="en-US" dirty="0">
                <a:hlinkClick r:id="rId5"/>
              </a:rPr>
              <a:t>451 Research</a:t>
            </a:r>
            <a:r>
              <a:rPr lang="en-US" dirty="0"/>
              <a:t>, </a:t>
            </a:r>
            <a:r>
              <a:rPr lang="en-US" dirty="0" err="1"/>
              <a:t>StackRox</a:t>
            </a:r>
            <a:r>
              <a:rPr lang="en-US" dirty="0"/>
              <a:t> polled more than </a:t>
            </a:r>
            <a:r>
              <a:rPr lang="en-US" b="1" dirty="0"/>
              <a:t>540 </a:t>
            </a:r>
            <a:r>
              <a:rPr lang="en-US" dirty="0"/>
              <a:t>Kubernetes and container users across IT security, </a:t>
            </a:r>
            <a:r>
              <a:rPr lang="en-US" dirty="0">
                <a:hlinkClick r:id="rId6"/>
              </a:rPr>
              <a:t>DevOps</a:t>
            </a:r>
            <a:r>
              <a:rPr lang="en-US" dirty="0"/>
              <a:t>, engineering, and product roles. </a:t>
            </a:r>
            <a:endParaRPr lang="en-US" dirty="0">
              <a:cs typeface="Calibri"/>
            </a:endParaRPr>
          </a:p>
          <a:p>
            <a:endParaRPr lang="en-US" dirty="0"/>
          </a:p>
          <a:p>
            <a:r>
              <a:rPr lang="en-US" dirty="0"/>
              <a:t>Exposures and data breaches due to misconfigurations — a result of human error — trump all other security concerns in what </a:t>
            </a:r>
            <a:r>
              <a:rPr lang="en-US" dirty="0" err="1"/>
              <a:t>StackRox</a:t>
            </a:r>
            <a:r>
              <a:rPr lang="en-US" dirty="0"/>
              <a:t> said has become an “alarmingly common” trend. </a:t>
            </a:r>
            <a:endParaRPr lang="en-US" dirty="0">
              <a:cs typeface="Calibri"/>
            </a:endParaRPr>
          </a:p>
          <a:p>
            <a:endParaRPr lang="en-US" dirty="0">
              <a:cs typeface="Calibri"/>
            </a:endParaRPr>
          </a:p>
          <a:p>
            <a:r>
              <a:rPr lang="en-US" dirty="0"/>
              <a:t>A staggering 90% of survey respondents have experienced a security incident in their Kubernetes and container environments during the last 12 months. Data breaches and exposures often result from human error. Not surprisingly, 67% of respondents have experienced a misconfiguration incident. Another 22% reported a major vulnerability to remediate, 17% detected a runtime incident, and 16% failed an audit.</a:t>
            </a:r>
          </a:p>
          <a:p>
            <a:endParaRPr lang="en-US" dirty="0">
              <a:cs typeface="Calibri"/>
            </a:endParaRPr>
          </a:p>
          <a:p>
            <a:r>
              <a:rPr lang="en-US" dirty="0"/>
              <a:t>CNCF surveyed its extended community during May and June 2020 and received </a:t>
            </a:r>
            <a:r>
              <a:rPr lang="en-US" b="1" dirty="0"/>
              <a:t>1,324 </a:t>
            </a:r>
            <a:r>
              <a:rPr lang="en-US" dirty="0"/>
              <a:t>responses.</a:t>
            </a:r>
            <a:endParaRPr lang="en-US" dirty="0">
              <a:cs typeface="Calibri"/>
            </a:endParaRPr>
          </a:p>
          <a:p>
            <a:endParaRPr lang="en-US" dirty="0">
              <a:cs typeface="Calibri"/>
            </a:endParaRPr>
          </a:p>
          <a:p>
            <a:r>
              <a:rPr lang="en-US" dirty="0">
                <a:cs typeface="Calibri"/>
              </a:rPr>
              <a:t>Recent Incidents &amp; what to learn from them:</a:t>
            </a:r>
            <a:r>
              <a:rPr lang="en-US" dirty="0"/>
              <a:t> </a:t>
            </a:r>
            <a:r>
              <a:rPr lang="en-US" dirty="0">
                <a:hlinkClick r:id="rId7"/>
              </a:rPr>
              <a:t>https://techgenix.com/5-kubernetes-security-incidents/</a:t>
            </a:r>
            <a:r>
              <a:rPr lang="en-US" dirty="0"/>
              <a:t>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BBE2B66D-CCBC-4675-8900-0C55B24A8AB3}" type="slidenum">
              <a:rPr lang="en-US" smtClean="0"/>
              <a:t>8</a:t>
            </a:fld>
            <a:endParaRPr lang="en-US"/>
          </a:p>
        </p:txBody>
      </p:sp>
    </p:spTree>
    <p:extLst>
      <p:ext uri="{BB962C8B-B14F-4D97-AF65-F5344CB8AC3E}">
        <p14:creationId xmlns:p14="http://schemas.microsoft.com/office/powerpoint/2010/main" val="177422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https://www.oreilly.com/library/view/kubernetes-security/9781492039075/ch01.html</a:t>
            </a:r>
            <a:r>
              <a:rPr lang="en-US" dirty="0"/>
              <a:t> </a:t>
            </a:r>
          </a:p>
        </p:txBody>
      </p:sp>
      <p:sp>
        <p:nvSpPr>
          <p:cNvPr id="4" name="Slide Number Placeholder 3"/>
          <p:cNvSpPr>
            <a:spLocks noGrp="1"/>
          </p:cNvSpPr>
          <p:nvPr>
            <p:ph type="sldNum" sz="quarter" idx="5"/>
          </p:nvPr>
        </p:nvSpPr>
        <p:spPr/>
        <p:txBody>
          <a:bodyPr/>
          <a:lstStyle/>
          <a:p>
            <a:fld id="{BBE2B66D-CCBC-4675-8900-0C55B24A8AB3}" type="slidenum">
              <a:rPr lang="en-US" smtClean="0"/>
              <a:t>9</a:t>
            </a:fld>
            <a:endParaRPr lang="en-US"/>
          </a:p>
        </p:txBody>
      </p:sp>
    </p:spTree>
    <p:extLst>
      <p:ext uri="{BB962C8B-B14F-4D97-AF65-F5344CB8AC3E}">
        <p14:creationId xmlns:p14="http://schemas.microsoft.com/office/powerpoint/2010/main" val="43617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https://www.oreilly.com/library/view/kubernetes-security/9781492039075/ch01.html</a:t>
            </a:r>
            <a:r>
              <a:rPr lang="en-US" dirty="0"/>
              <a:t> </a:t>
            </a:r>
          </a:p>
        </p:txBody>
      </p:sp>
      <p:sp>
        <p:nvSpPr>
          <p:cNvPr id="4" name="Slide Number Placeholder 3"/>
          <p:cNvSpPr>
            <a:spLocks noGrp="1"/>
          </p:cNvSpPr>
          <p:nvPr>
            <p:ph type="sldNum" sz="quarter" idx="5"/>
          </p:nvPr>
        </p:nvSpPr>
        <p:spPr/>
        <p:txBody>
          <a:bodyPr/>
          <a:lstStyle/>
          <a:p>
            <a:fld id="{BBE2B66D-CCBC-4675-8900-0C55B24A8AB3}" type="slidenum">
              <a:rPr lang="en-US" smtClean="0"/>
              <a:t>10</a:t>
            </a:fld>
            <a:endParaRPr lang="en-US"/>
          </a:p>
        </p:txBody>
      </p:sp>
    </p:spTree>
    <p:extLst>
      <p:ext uri="{BB962C8B-B14F-4D97-AF65-F5344CB8AC3E}">
        <p14:creationId xmlns:p14="http://schemas.microsoft.com/office/powerpoint/2010/main" val="1588778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67"/>
              </a:spcBef>
            </a:pPr>
            <a:r>
              <a:rPr lang="en-IN" dirty="0"/>
              <a:t>If the origin of the request is unknown, it is treated as an anonymous request. </a:t>
            </a:r>
            <a:endParaRPr lang="en-US" dirty="0"/>
          </a:p>
          <a:p>
            <a:pPr>
              <a:spcBef>
                <a:spcPts val="1467"/>
              </a:spcBef>
            </a:pPr>
            <a:r>
              <a:rPr lang="en-IN" dirty="0"/>
              <a:t>Depending on the configuration of the components, anonymous requests can be allowed or dropped by the authentication modules</a:t>
            </a:r>
          </a:p>
          <a:p>
            <a:pPr>
              <a:spcBef>
                <a:spcPts val="1467"/>
              </a:spcBef>
            </a:pPr>
            <a:endParaRPr lang="en-IN" dirty="0">
              <a:cs typeface="Calibri"/>
            </a:endParaRPr>
          </a:p>
          <a:p>
            <a:r>
              <a:rPr lang="en-US" dirty="0"/>
              <a:t>Client presents its credentials to the API Server</a:t>
            </a:r>
          </a:p>
          <a:p>
            <a:endParaRPr lang="en-US" dirty="0"/>
          </a:p>
          <a:p>
            <a:r>
              <a:rPr lang="en-US" dirty="0"/>
              <a:t>API server uses one of the configured authentication plug-ins to establish an identity with an identity provider</a:t>
            </a:r>
          </a:p>
          <a:p>
            <a:endParaRPr lang="en-US" dirty="0"/>
          </a:p>
          <a:p>
            <a:r>
              <a:rPr lang="en-IN" dirty="0"/>
              <a:t>Identity provider verifies the request information, including username and group membership</a:t>
            </a:r>
            <a:endParaRPr lang="en-US" dirty="0"/>
          </a:p>
          <a:p>
            <a:endParaRPr lang="en-IN" dirty="0"/>
          </a:p>
          <a:p>
            <a:r>
              <a:rPr lang="en-IN" dirty="0"/>
              <a:t>If the credentials are in order, API server moves on to check permissions and it returns an HTTP 401 Unauthorized client error status response code otherwise, and with that the request fails</a:t>
            </a:r>
            <a:endParaRPr lang="en-US" dirty="0"/>
          </a:p>
          <a:p>
            <a:pPr>
              <a:spcBef>
                <a:spcPts val="1467"/>
              </a:spcBef>
            </a:pPr>
            <a:endParaRPr lang="en-IN" dirty="0">
              <a:cs typeface="Calibri"/>
            </a:endParaRPr>
          </a:p>
        </p:txBody>
      </p:sp>
      <p:sp>
        <p:nvSpPr>
          <p:cNvPr id="4" name="Slide Number Placeholder 3"/>
          <p:cNvSpPr>
            <a:spLocks noGrp="1"/>
          </p:cNvSpPr>
          <p:nvPr>
            <p:ph type="sldNum" sz="quarter" idx="5"/>
          </p:nvPr>
        </p:nvSpPr>
        <p:spPr/>
        <p:txBody>
          <a:bodyPr/>
          <a:lstStyle/>
          <a:p>
            <a:fld id="{BBE2B66D-CCBC-4675-8900-0C55B24A8AB3}" type="slidenum">
              <a:rPr lang="en-US" smtClean="0"/>
              <a:t>12</a:t>
            </a:fld>
            <a:endParaRPr lang="en-US"/>
          </a:p>
        </p:txBody>
      </p:sp>
    </p:spTree>
    <p:extLst>
      <p:ext uri="{BB962C8B-B14F-4D97-AF65-F5344CB8AC3E}">
        <p14:creationId xmlns:p14="http://schemas.microsoft.com/office/powerpoint/2010/main" val="53261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67"/>
              </a:spcBef>
            </a:pPr>
            <a:endParaRPr lang="en-IN" dirty="0">
              <a:cs typeface="Calibri"/>
            </a:endParaRPr>
          </a:p>
        </p:txBody>
      </p:sp>
      <p:sp>
        <p:nvSpPr>
          <p:cNvPr id="4" name="Slide Number Placeholder 3"/>
          <p:cNvSpPr>
            <a:spLocks noGrp="1"/>
          </p:cNvSpPr>
          <p:nvPr>
            <p:ph type="sldNum" sz="quarter" idx="5"/>
          </p:nvPr>
        </p:nvSpPr>
        <p:spPr/>
        <p:txBody>
          <a:bodyPr/>
          <a:lstStyle/>
          <a:p>
            <a:fld id="{BBE2B66D-CCBC-4675-8900-0C55B24A8AB3}" type="slidenum">
              <a:rPr lang="en-US" smtClean="0"/>
              <a:t>13</a:t>
            </a:fld>
            <a:endParaRPr lang="en-US"/>
          </a:p>
        </p:txBody>
      </p:sp>
    </p:spTree>
    <p:extLst>
      <p:ext uri="{BB962C8B-B14F-4D97-AF65-F5344CB8AC3E}">
        <p14:creationId xmlns:p14="http://schemas.microsoft.com/office/powerpoint/2010/main" val="306166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467"/>
              </a:spcBef>
            </a:pPr>
            <a:r>
              <a:rPr lang="en-IN" dirty="0"/>
              <a:t>If the origin of the request is unknown, it is treated as an anonymous request. </a:t>
            </a:r>
            <a:endParaRPr lang="en-US" dirty="0"/>
          </a:p>
          <a:p>
            <a:pPr>
              <a:spcBef>
                <a:spcPts val="1467"/>
              </a:spcBef>
            </a:pPr>
            <a:r>
              <a:rPr lang="en-IN" dirty="0"/>
              <a:t>Depending on the configuration of the components, anonymous requests can be allowed or dropped by the authentication modules</a:t>
            </a:r>
          </a:p>
          <a:p>
            <a:pPr>
              <a:spcBef>
                <a:spcPts val="1467"/>
              </a:spcBef>
            </a:pPr>
            <a:endParaRPr lang="en-IN" dirty="0">
              <a:cs typeface="Calibri"/>
            </a:endParaRPr>
          </a:p>
          <a:p>
            <a:r>
              <a:rPr lang="en-US" dirty="0"/>
              <a:t>Client presents its credentials to the API Server</a:t>
            </a:r>
          </a:p>
          <a:p>
            <a:endParaRPr lang="en-US" dirty="0"/>
          </a:p>
          <a:p>
            <a:r>
              <a:rPr lang="en-US" dirty="0"/>
              <a:t>API server uses one of the configured authentication plug-ins to establish an identity with an identity provider</a:t>
            </a:r>
          </a:p>
          <a:p>
            <a:endParaRPr lang="en-US" dirty="0"/>
          </a:p>
          <a:p>
            <a:r>
              <a:rPr lang="en-IN" dirty="0"/>
              <a:t>Identity provider verifies the request information, including username and group membership</a:t>
            </a:r>
            <a:endParaRPr lang="en-US" dirty="0"/>
          </a:p>
          <a:p>
            <a:endParaRPr lang="en-IN" dirty="0"/>
          </a:p>
          <a:p>
            <a:r>
              <a:rPr lang="en-IN" dirty="0"/>
              <a:t>If the credentials are in order, API server moves on to check permissions and it returns an HTTP 401 Unauthorized client error status response code otherwise, and with that the request fails</a:t>
            </a:r>
            <a:endParaRPr lang="en-US" dirty="0"/>
          </a:p>
          <a:p>
            <a:pPr>
              <a:spcBef>
                <a:spcPts val="1467"/>
              </a:spcBef>
            </a:pPr>
            <a:endParaRPr lang="en-IN" dirty="0">
              <a:cs typeface="Calibri"/>
            </a:endParaRPr>
          </a:p>
        </p:txBody>
      </p:sp>
      <p:sp>
        <p:nvSpPr>
          <p:cNvPr id="4" name="Slide Number Placeholder 3"/>
          <p:cNvSpPr>
            <a:spLocks noGrp="1"/>
          </p:cNvSpPr>
          <p:nvPr>
            <p:ph type="sldNum" sz="quarter" idx="5"/>
          </p:nvPr>
        </p:nvSpPr>
        <p:spPr/>
        <p:txBody>
          <a:bodyPr/>
          <a:lstStyle/>
          <a:p>
            <a:fld id="{BBE2B66D-CCBC-4675-8900-0C55B24A8AB3}" type="slidenum">
              <a:rPr lang="en-US" smtClean="0"/>
              <a:t>18</a:t>
            </a:fld>
            <a:endParaRPr lang="en-US"/>
          </a:p>
        </p:txBody>
      </p:sp>
    </p:spTree>
    <p:extLst>
      <p:ext uri="{BB962C8B-B14F-4D97-AF65-F5344CB8AC3E}">
        <p14:creationId xmlns:p14="http://schemas.microsoft.com/office/powerpoint/2010/main" val="473579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RBAC uses Role, which is a set of permissions, and </a:t>
            </a:r>
            <a:r>
              <a:rPr lang="en-IN" dirty="0" err="1"/>
              <a:t>RoleBinding</a:t>
            </a:r>
            <a:r>
              <a:rPr lang="en-IN" dirty="0"/>
              <a:t>, which grants permissions to users. Role and </a:t>
            </a:r>
            <a:r>
              <a:rPr lang="en-IN" dirty="0" err="1"/>
              <a:t>RoleBinding</a:t>
            </a:r>
            <a:r>
              <a:rPr lang="en-IN" dirty="0"/>
              <a:t> are restricted to namespaces. If a role needs to span across namespaces, </a:t>
            </a:r>
            <a:r>
              <a:rPr lang="en-IN" dirty="0" err="1"/>
              <a:t>ClusterRole</a:t>
            </a:r>
            <a:r>
              <a:rPr lang="en-IN" dirty="0"/>
              <a:t> and </a:t>
            </a:r>
            <a:r>
              <a:rPr lang="en-IN" dirty="0" err="1"/>
              <a:t>ClusterRoleBinding</a:t>
            </a:r>
            <a:r>
              <a:rPr lang="en-IN" dirty="0"/>
              <a:t> can be used to grant permissions to users across namespace boundaries. </a:t>
            </a:r>
            <a:endParaRPr lang="en-US" dirty="0"/>
          </a:p>
        </p:txBody>
      </p:sp>
      <p:sp>
        <p:nvSpPr>
          <p:cNvPr id="4" name="Slide Number Placeholder 3"/>
          <p:cNvSpPr>
            <a:spLocks noGrp="1"/>
          </p:cNvSpPr>
          <p:nvPr>
            <p:ph type="sldNum" sz="quarter" idx="5"/>
          </p:nvPr>
        </p:nvSpPr>
        <p:spPr/>
        <p:txBody>
          <a:bodyPr/>
          <a:lstStyle/>
          <a:p>
            <a:fld id="{BBE2B66D-CCBC-4675-8900-0C55B24A8AB3}" type="slidenum">
              <a:rPr lang="en-US" smtClean="0"/>
              <a:t>23</a:t>
            </a:fld>
            <a:endParaRPr lang="en-US"/>
          </a:p>
        </p:txBody>
      </p:sp>
    </p:spTree>
    <p:extLst>
      <p:ext uri="{BB962C8B-B14F-4D97-AF65-F5344CB8AC3E}">
        <p14:creationId xmlns:p14="http://schemas.microsoft.com/office/powerpoint/2010/main" val="3678112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dirty="0"/>
              <a:t>Click to edit Master title style</a:t>
            </a:r>
          </a:p>
        </p:txBody>
      </p:sp>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pic>
        <p:nvPicPr>
          <p:cNvPr id="5" name="Picture 4">
            <a:extLst>
              <a:ext uri="{FF2B5EF4-FFF2-40B4-BE49-F238E27FC236}">
                <a16:creationId xmlns:a16="http://schemas.microsoft.com/office/drawing/2014/main" id="{0F16810A-8CBA-CA46-830C-0A27E4FECE58}"/>
              </a:ext>
            </a:extLst>
          </p:cNvPr>
          <p:cNvPicPr>
            <a:picLocks noChangeAspect="1"/>
          </p:cNvPicPr>
          <p:nvPr userDrawn="1"/>
        </p:nvPicPr>
        <p:blipFill>
          <a:blip r:embed="rId3"/>
          <a:stretch>
            <a:fillRect/>
          </a:stretch>
        </p:blipFill>
        <p:spPr>
          <a:xfrm>
            <a:off x="10805609" y="6104526"/>
            <a:ext cx="1076395" cy="426751"/>
          </a:xfrm>
          <a:prstGeom prst="rect">
            <a:avLst/>
          </a:prstGeom>
        </p:spPr>
      </p:pic>
    </p:spTree>
    <p:extLst>
      <p:ext uri="{BB962C8B-B14F-4D97-AF65-F5344CB8AC3E}">
        <p14:creationId xmlns:p14="http://schemas.microsoft.com/office/powerpoint/2010/main" val="17903680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dirty="0"/>
              <a:t>Click to edit Master text styles</a:t>
            </a:r>
          </a:p>
        </p:txBody>
      </p:sp>
    </p:spTree>
    <p:extLst>
      <p:ext uri="{BB962C8B-B14F-4D97-AF65-F5344CB8AC3E}">
        <p14:creationId xmlns:p14="http://schemas.microsoft.com/office/powerpoint/2010/main" val="1168127366"/>
      </p:ext>
    </p:extLst>
  </p:cSld>
  <p:clrMapOvr>
    <a:masterClrMapping/>
  </p:clrMapOvr>
  <p:hf sldNum="0"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900586"/>
      </p:ext>
    </p:extLst>
  </p:cSld>
  <p:clrMapOvr>
    <a:masterClrMapping/>
  </p:clrMapOvr>
  <p:hf sldNum="0"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5955178"/>
      </p:ext>
    </p:extLst>
  </p:cSld>
  <p:clrMapOvr>
    <a:masterClrMapping/>
  </p:clrMapOvr>
  <p:hf sldNum="0"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2DA5EC59-1EBA-A641-A754-483B84FF260A}"/>
              </a:ext>
            </a:extLst>
          </p:cNvPr>
          <p:cNvGrpSpPr/>
          <p:nvPr userDrawn="1"/>
        </p:nvGrpSpPr>
        <p:grpSpPr>
          <a:xfrm>
            <a:off x="6118789" y="3707363"/>
            <a:ext cx="3013816" cy="2287037"/>
            <a:chOff x="4572000" y="242596"/>
            <a:chExt cx="2260362" cy="4253204"/>
          </a:xfrm>
        </p:grpSpPr>
        <p:cxnSp>
          <p:nvCxnSpPr>
            <p:cNvPr id="18" name="Straight Connector 17">
              <a:extLst>
                <a:ext uri="{FF2B5EF4-FFF2-40B4-BE49-F238E27FC236}">
                  <a16:creationId xmlns:a16="http://schemas.microsoft.com/office/drawing/2014/main" id="{5A707757-47BA-C64F-AB84-EF969195ECFD}"/>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1891D72-0EE3-C14F-A667-06C87076E198}"/>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0" name="Straight Connector 19">
            <a:extLst>
              <a:ext uri="{FF2B5EF4-FFF2-40B4-BE49-F238E27FC236}">
                <a16:creationId xmlns:a16="http://schemas.microsoft.com/office/drawing/2014/main" id="{BA21DF1F-C3F7-9C4D-BA57-0B62CB16A550}"/>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6213825"/>
      </p:ext>
    </p:extLst>
  </p:cSld>
  <p:clrMapOvr>
    <a:masterClrMapping/>
  </p:clrMapOvr>
  <p:hf sldNum="0"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3138443"/>
      </p:ext>
    </p:extLst>
  </p:cSld>
  <p:clrMapOvr>
    <a:masterClrMapping/>
  </p:clrMapOvr>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6015960"/>
      </p:ext>
    </p:extLst>
  </p:cSld>
  <p:clrMapOvr>
    <a:masterClrMapping/>
  </p:clrMapOvr>
  <p:hf sldNum="0"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495FF4D-CA9B-1344-A8D2-87C3F98A77D2}"/>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E350DD9-7D78-744B-B4F1-5125829F6D45}"/>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3839447"/>
      </p:ext>
    </p:extLst>
  </p:cSld>
  <p:clrMapOvr>
    <a:masterClrMapping/>
  </p:clrMapOvr>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677353"/>
      </p:ext>
    </p:extLst>
  </p:cSld>
  <p:clrMapOvr>
    <a:masterClrMapping/>
  </p:clrMapOvr>
  <p:hf sldNum="0"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2804047"/>
      </p:ext>
    </p:extLst>
  </p:cSld>
  <p:clrMapOvr>
    <a:masterClrMapping/>
  </p:clrMapOvr>
  <p:hf sldNum="0"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91260"/>
      </p:ext>
    </p:extLst>
  </p:cSld>
  <p:clrMapOvr>
    <a:masterClrMapping/>
  </p:clrMapOvr>
  <p:hf sldNum="0"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82402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0248022"/>
      </p:ext>
    </p:extLst>
  </p:cSld>
  <p:clrMapOvr>
    <a:masterClrMapping/>
  </p:clrMapOvr>
  <p:hf sldNum="0"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881064837"/>
      </p:ext>
    </p:extLst>
  </p:cSld>
  <p:clrMapOvr>
    <a:masterClrMapping/>
  </p:clrMapOvr>
  <p:hf sldNum="0"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107043"/>
      </p:ext>
    </p:extLst>
  </p:cSld>
  <p:clrMapOvr>
    <a:masterClrMapping/>
  </p:clrMapOvr>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583004"/>
      </p:ext>
    </p:extLst>
  </p:cSld>
  <p:clrMapOvr>
    <a:masterClrMapping/>
  </p:clrMapOvr>
  <p:hf sldNum="0"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565180774"/>
      </p:ext>
    </p:extLst>
  </p:cSld>
  <p:clrMapOvr>
    <a:masterClrMapping/>
  </p:clrMapOvr>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p:nvPicPr>
        <p:blipFill>
          <a:blip r:embed="rId2"/>
          <a:stretch>
            <a:fillRect/>
          </a:stretch>
        </p:blipFill>
        <p:spPr>
          <a:xfrm>
            <a:off x="5243854" y="3091154"/>
            <a:ext cx="1704293" cy="675692"/>
          </a:xfrm>
          <a:prstGeom prst="rect">
            <a:avLst/>
          </a:prstGeom>
        </p:spPr>
      </p:pic>
      <p:pic>
        <p:nvPicPr>
          <p:cNvPr id="6" name="Picture 5">
            <a:extLst>
              <a:ext uri="{FF2B5EF4-FFF2-40B4-BE49-F238E27FC236}">
                <a16:creationId xmlns:a16="http://schemas.microsoft.com/office/drawing/2014/main" id="{A37859A2-85D9-6C49-A024-7EDF55AE5293}"/>
              </a:ext>
            </a:extLst>
          </p:cNvPr>
          <p:cNvPicPr>
            <a:picLocks noChangeAspect="1"/>
          </p:cNvPicPr>
          <p:nvPr userDrawn="1"/>
        </p:nvPicPr>
        <p:blipFill>
          <a:blip r:embed="rId3"/>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034500486"/>
      </p:ext>
    </p:extLst>
  </p:cSld>
  <p:clrMapOvr>
    <a:masterClrMapping/>
  </p:clrMapOvr>
  <p:hf sldNum="0"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p:nvPicPr>
        <p:blipFill>
          <a:blip r:embed="rId3"/>
          <a:stretch>
            <a:fillRect/>
          </a:stretch>
        </p:blipFill>
        <p:spPr>
          <a:xfrm>
            <a:off x="10805609" y="6102672"/>
            <a:ext cx="1076393" cy="429469"/>
          </a:xfrm>
          <a:prstGeom prst="rect">
            <a:avLst/>
          </a:prstGeom>
        </p:spPr>
      </p:pic>
      <p:sp>
        <p:nvSpPr>
          <p:cNvPr id="6" name="Rectangle 5">
            <a:extLst>
              <a:ext uri="{FF2B5EF4-FFF2-40B4-BE49-F238E27FC236}">
                <a16:creationId xmlns:a16="http://schemas.microsoft.com/office/drawing/2014/main" id="{563C3A2E-586F-914F-BA60-69887471D957}"/>
              </a:ext>
            </a:extLst>
          </p:cNvPr>
          <p:cNvSpPr/>
          <p:nvPr userDrawn="1"/>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0" name="Picture 9">
            <a:extLst>
              <a:ext uri="{FF2B5EF4-FFF2-40B4-BE49-F238E27FC236}">
                <a16:creationId xmlns:a16="http://schemas.microsoft.com/office/drawing/2014/main" id="{2B8E3C7D-9ADC-AA4F-A4C1-F23E2E8AE5D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11" name="Picture 10">
            <a:extLst>
              <a:ext uri="{FF2B5EF4-FFF2-40B4-BE49-F238E27FC236}">
                <a16:creationId xmlns:a16="http://schemas.microsoft.com/office/drawing/2014/main" id="{84E50B0D-D86A-DE42-B0CD-81ADAE89F0C5}"/>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207118090"/>
      </p:ext>
    </p:extLst>
  </p:cSld>
  <p:clrMapOvr>
    <a:masterClrMapping/>
  </p:clrMapOvr>
  <p:hf sldNum="0"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p:nvPicPr>
        <p:blipFill>
          <a:blip r:embed="rId3"/>
          <a:stretch>
            <a:fillRect/>
          </a:stretch>
        </p:blipFill>
        <p:spPr>
          <a:xfrm>
            <a:off x="10805609" y="6102672"/>
            <a:ext cx="1076393" cy="429469"/>
          </a:xfrm>
          <a:prstGeom prst="rect">
            <a:avLst/>
          </a:prstGeom>
        </p:spPr>
      </p:pic>
      <p:sp>
        <p:nvSpPr>
          <p:cNvPr id="6" name="Rectangle 5">
            <a:extLst>
              <a:ext uri="{FF2B5EF4-FFF2-40B4-BE49-F238E27FC236}">
                <a16:creationId xmlns:a16="http://schemas.microsoft.com/office/drawing/2014/main" id="{E7EEFD38-289F-7F47-85D1-E2C7FD641ACE}"/>
              </a:ext>
            </a:extLst>
          </p:cNvPr>
          <p:cNvSpPr/>
          <p:nvPr userDrawn="1"/>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10" name="Picture 9">
            <a:extLst>
              <a:ext uri="{FF2B5EF4-FFF2-40B4-BE49-F238E27FC236}">
                <a16:creationId xmlns:a16="http://schemas.microsoft.com/office/drawing/2014/main" id="{22FEB86E-8F06-6749-B8F9-93F386B4A85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11" name="Picture 10">
            <a:extLst>
              <a:ext uri="{FF2B5EF4-FFF2-40B4-BE49-F238E27FC236}">
                <a16:creationId xmlns:a16="http://schemas.microsoft.com/office/drawing/2014/main" id="{43BB5848-7C54-0A45-BD26-04ACC8CF49EF}"/>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838614407"/>
      </p:ext>
    </p:extLst>
  </p:cSld>
  <p:clrMapOvr>
    <a:masterClrMapping/>
  </p:clrMapOvr>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p:nvPicPr>
        <p:blipFill>
          <a:blip r:embed="rId2"/>
          <a:stretch>
            <a:fillRect/>
          </a:stretch>
        </p:blipFill>
        <p:spPr>
          <a:xfrm>
            <a:off x="10805609" y="6104526"/>
            <a:ext cx="1076395" cy="42675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3904460927"/>
      </p:ext>
    </p:extLst>
  </p:cSld>
  <p:clrMapOvr>
    <a:masterClrMapping/>
  </p:clrMapOvr>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1180107991"/>
      </p:ext>
    </p:extLst>
  </p:cSld>
  <p:clrMapOvr>
    <a:masterClrMapping/>
  </p:clrMapOvr>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5"/>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381CCC1F-1C36-F242-A843-5B5FAE72D704}"/>
              </a:ext>
            </a:extLst>
          </p:cNvPr>
          <p:cNvPicPr>
            <a:picLocks noChangeAspect="1"/>
          </p:cNvPicPr>
          <p:nvPr/>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4034816915"/>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0934323"/>
      </p:ext>
    </p:extLst>
  </p:cSld>
  <p:clrMapOvr>
    <a:masterClrMapping/>
  </p:clrMapOvr>
  <p:hf sldNum="0"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4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78723796-3B69-4A43-B42E-03B4431D5A93}"/>
              </a:ext>
            </a:extLst>
          </p:cNvPr>
          <p:cNvPicPr>
            <a:picLocks noChangeAspect="1"/>
          </p:cNvPicPr>
          <p:nvPr/>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915555430"/>
      </p:ext>
    </p:extLst>
  </p:cSld>
  <p:clrMapOvr>
    <a:masterClrMapping/>
  </p:clrMapOvr>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4280938945"/>
      </p:ext>
    </p:extLst>
  </p:cSld>
  <p:clrMapOvr>
    <a:masterClrMapping/>
  </p:clrMapOvr>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6970424"/>
      </p:ext>
    </p:extLst>
  </p:cSld>
  <p:clrMapOvr>
    <a:masterClrMapping/>
  </p:clrMapOvr>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690168"/>
      </p:ext>
    </p:extLst>
  </p:cSld>
  <p:clrMapOvr>
    <a:masterClrMapping/>
  </p:clrMapOvr>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387980320"/>
      </p:ext>
    </p:extLst>
  </p:cSld>
  <p:clrMapOvr>
    <a:masterClrMapping/>
  </p:clrMapOvr>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378816871"/>
      </p:ext>
    </p:extLst>
  </p:cSld>
  <p:clrMapOvr>
    <a:masterClrMapping/>
  </p:clrMapOvr>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8112971"/>
      </p:ext>
    </p:extLst>
  </p:cSld>
  <p:clrMapOvr>
    <a:masterClrMapping/>
  </p:clrMapOvr>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5500756"/>
      </p:ext>
    </p:extLst>
  </p:cSld>
  <p:clrMapOvr>
    <a:masterClrMapping/>
  </p:clrMapOvr>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891993"/>
      </p:ext>
    </p:extLst>
  </p:cSld>
  <p:clrMapOvr>
    <a:masterClrMapping/>
  </p:clrMapOvr>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734278"/>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506670"/>
      </p:ext>
    </p:extLst>
  </p:cSld>
  <p:clrMapOvr>
    <a:masterClrMapping/>
  </p:clrMapOvr>
  <p:hf sldNum="0"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3796513940"/>
      </p:ext>
    </p:extLst>
  </p:cSld>
  <p:clrMapOvr>
    <a:masterClrMapping/>
  </p:clrMapOvr>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5941001"/>
      </p:ext>
    </p:extLst>
  </p:cSld>
  <p:clrMapOvr>
    <a:masterClrMapping/>
  </p:clrMapOvr>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338098"/>
      </p:ext>
    </p:extLst>
  </p:cSld>
  <p:clrMapOvr>
    <a:masterClrMapping/>
  </p:clrMapOvr>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two narrow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859521"/>
      </p:ext>
    </p:extLst>
  </p:cSld>
  <p:clrMapOvr>
    <a:masterClrMapping/>
  </p:clrMapOvr>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0706698"/>
      </p:ext>
    </p:extLst>
  </p:cSld>
  <p:clrMapOvr>
    <a:masterClrMapping/>
  </p:clrMapOvr>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0305232"/>
      </p:ext>
    </p:extLst>
  </p:cSld>
  <p:clrMapOvr>
    <a:masterClrMapping/>
  </p:clrMapOvr>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1377475"/>
      </p:ext>
    </p:extLst>
  </p:cSld>
  <p:clrMapOvr>
    <a:masterClrMapping/>
  </p:clrMapOvr>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5701460"/>
      </p:ext>
    </p:extLst>
  </p:cSld>
  <p:clrMapOvr>
    <a:masterClrMapping/>
  </p:clrMapOvr>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7086092"/>
      </p:ext>
    </p:extLst>
  </p:cSld>
  <p:clrMapOvr>
    <a:masterClrMapping/>
  </p:clrMapOvr>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8225769"/>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5859592"/>
      </p:ext>
    </p:extLst>
  </p:cSld>
  <p:clrMapOvr>
    <a:masterClrMapping/>
  </p:clrMapOvr>
  <p:hf sldNum="0"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8927102"/>
      </p:ext>
    </p:extLst>
  </p:cSld>
  <p:clrMapOvr>
    <a:masterClrMapping/>
  </p:clrMapOvr>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54740"/>
      </p:ext>
    </p:extLst>
  </p:cSld>
  <p:clrMapOvr>
    <a:masterClrMapping/>
  </p:clrMapOvr>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1840771"/>
      </p:ext>
    </p:extLst>
  </p:cSld>
  <p:clrMapOvr>
    <a:masterClrMapping/>
  </p:clrMapOvr>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3 med, 2 small)">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7475652"/>
      </p:ext>
    </p:extLst>
  </p:cSld>
  <p:clrMapOvr>
    <a:masterClrMapping/>
  </p:clrMapOvr>
  <p:hf sldNum="0"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5978431"/>
      </p:ext>
    </p:extLst>
  </p:cSld>
  <p:clrMapOvr>
    <a:masterClrMapping/>
  </p:clrMapOvr>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82CFFF"/>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93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7801424"/>
      </p:ext>
    </p:extLst>
  </p:cSld>
  <p:clrMapOvr>
    <a:masterClrMapping/>
  </p:clrMapOvr>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4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4774675"/>
      </p:ext>
    </p:extLst>
  </p:cSld>
  <p:clrMapOvr>
    <a:masterClrMapping/>
  </p:clrMapOvr>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3220743"/>
      </p:ext>
    </p:extLst>
  </p:cSld>
  <p:clrMapOvr>
    <a:masterClrMapping/>
  </p:clrMapOvr>
  <p:hf sldNum="0"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6158862"/>
      </p:ext>
    </p:extLst>
  </p:cSld>
  <p:clrMapOvr>
    <a:masterClrMapping/>
  </p:clrMapOvr>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white box) over image(s)">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167719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9990198"/>
      </p:ext>
    </p:extLst>
  </p:cSld>
  <p:clrMapOvr>
    <a:masterClrMapping/>
  </p:clrMapOvr>
  <p:hf sldNum="0"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6563383"/>
      </p:ext>
    </p:extLst>
  </p:cSld>
  <p:clrMapOvr>
    <a:masterClrMapping/>
  </p:clrMapOvr>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6900167"/>
      </p:ext>
    </p:extLst>
  </p:cSld>
  <p:clrMapOvr>
    <a:masterClrMapping/>
  </p:clrMapOvr>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7975043"/>
      </p:ext>
    </p:extLst>
  </p:cSld>
  <p:clrMapOvr>
    <a:masterClrMapping/>
  </p:clrMapOvr>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1009620"/>
      </p:ext>
    </p:extLst>
  </p:cSld>
  <p:clrMapOvr>
    <a:masterClrMapping/>
  </p:clrMapOvr>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7136927"/>
      </p:ext>
    </p:extLst>
  </p:cSld>
  <p:clrMapOvr>
    <a:masterClrMapping/>
  </p:clrMapOvr>
  <p:hf sldNum="0"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5861018"/>
      </p:ext>
    </p:extLst>
  </p:cSld>
  <p:clrMapOvr>
    <a:masterClrMapping/>
  </p:clrMapOvr>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2059250"/>
      </p:ext>
    </p:extLst>
  </p:cSld>
  <p:clrMapOvr>
    <a:masterClrMapping/>
  </p:clrMapOvr>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569247"/>
      </p:ext>
    </p:extLst>
  </p:cSld>
  <p:clrMapOvr>
    <a:masterClrMapping/>
  </p:clrMapOvr>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291880"/>
      </p:ext>
    </p:extLst>
  </p:cSld>
  <p:clrMapOvr>
    <a:masterClrMapping/>
  </p:clrMapOvr>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ase study 2: title, text (2/4), quote (2/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0725870"/>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1884057"/>
      </p:ext>
    </p:extLst>
  </p:cSld>
  <p:clrMapOvr>
    <a:masterClrMapping/>
  </p:clrMapOvr>
  <p:hf sldNum="0"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281881771"/>
      </p:ext>
    </p:extLst>
  </p:cSld>
  <p:clrMapOvr>
    <a:masterClrMapping/>
  </p:clrMapOvr>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with footer)">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07671730"/>
      </p:ext>
    </p:extLst>
  </p:cSld>
  <p:clrMapOvr>
    <a:masterClrMapping/>
  </p:clrMapOvr>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788299"/>
      </p:ext>
    </p:extLst>
  </p:cSld>
  <p:clrMapOvr>
    <a:masterClrMapping/>
  </p:clrMapOvr>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2183919044"/>
      </p:ext>
    </p:extLst>
  </p:cSld>
  <p:clrMapOvr>
    <a:masterClrMapping/>
  </p:clrMapOvr>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243883822"/>
      </p:ext>
    </p:extLst>
  </p:cSld>
  <p:clrMapOvr>
    <a:masterClrMapping/>
  </p:clrMapOvr>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598" b="0" i="0" dirty="0">
              <a:solidFill>
                <a:srgbClr val="FFFFFF"/>
              </a:solidFill>
              <a:latin typeface="+mn-lt"/>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Fraud Prediction using AutoAI / September 20,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75698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9D47-1142-1B41-BE61-9888467871DE}"/>
              </a:ext>
            </a:extLst>
          </p:cNvPr>
          <p:cNvSpPr>
            <a:spLocks noGrp="1"/>
          </p:cNvSpPr>
          <p:nvPr>
            <p:ph type="ctrTitle"/>
          </p:nvPr>
        </p:nvSpPr>
        <p:spPr>
          <a:xfrm>
            <a:off x="1524000" y="1122363"/>
            <a:ext cx="9144000" cy="2387600"/>
          </a:xfrm>
        </p:spPr>
        <p:txBody>
          <a:bodyPr anchor="b"/>
          <a:lstStyle>
            <a:lvl1pPr algn="ctr">
              <a:defRPr sz="5994"/>
            </a:lvl1pPr>
          </a:lstStyle>
          <a:p>
            <a:r>
              <a:rPr lang="en-US"/>
              <a:t>Click to edit Master title style</a:t>
            </a:r>
            <a:endParaRPr lang="en-EG"/>
          </a:p>
        </p:txBody>
      </p:sp>
      <p:sp>
        <p:nvSpPr>
          <p:cNvPr id="3" name="Subtitle 2">
            <a:extLst>
              <a:ext uri="{FF2B5EF4-FFF2-40B4-BE49-F238E27FC236}">
                <a16:creationId xmlns:a16="http://schemas.microsoft.com/office/drawing/2014/main" id="{766CE886-385B-0247-8CEB-EA451B943305}"/>
              </a:ext>
            </a:extLst>
          </p:cNvPr>
          <p:cNvSpPr>
            <a:spLocks noGrp="1"/>
          </p:cNvSpPr>
          <p:nvPr>
            <p:ph type="subTitle" idx="1"/>
          </p:nvPr>
        </p:nvSpPr>
        <p:spPr>
          <a:xfrm>
            <a:off x="1524000" y="3602039"/>
            <a:ext cx="9144000" cy="1655762"/>
          </a:xfrm>
        </p:spPr>
        <p:txBody>
          <a:bodyPr/>
          <a:lstStyle>
            <a:lvl1pPr marL="0" indent="0" algn="ctr">
              <a:buNone/>
              <a:defRPr sz="2398"/>
            </a:lvl1pPr>
            <a:lvl2pPr marL="456743" indent="0" algn="ctr">
              <a:buNone/>
              <a:defRPr sz="1998"/>
            </a:lvl2pPr>
            <a:lvl3pPr marL="913486" indent="0" algn="ctr">
              <a:buNone/>
              <a:defRPr sz="1798"/>
            </a:lvl3pPr>
            <a:lvl4pPr marL="1370228" indent="0" algn="ctr">
              <a:buNone/>
              <a:defRPr sz="1598"/>
            </a:lvl4pPr>
            <a:lvl5pPr marL="1826971" indent="0" algn="ctr">
              <a:buNone/>
              <a:defRPr sz="1598"/>
            </a:lvl5pPr>
            <a:lvl6pPr marL="2283714" indent="0" algn="ctr">
              <a:buNone/>
              <a:defRPr sz="1598"/>
            </a:lvl6pPr>
            <a:lvl7pPr marL="2740457" indent="0" algn="ctr">
              <a:buNone/>
              <a:defRPr sz="1598"/>
            </a:lvl7pPr>
            <a:lvl8pPr marL="3197200" indent="0" algn="ctr">
              <a:buNone/>
              <a:defRPr sz="1598"/>
            </a:lvl8pPr>
            <a:lvl9pPr marL="3653942" indent="0" algn="ctr">
              <a:buNone/>
              <a:defRPr sz="1598"/>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ADD574EF-ADF3-8244-A090-4D60B7C65648}"/>
              </a:ext>
            </a:extLst>
          </p:cNvPr>
          <p:cNvSpPr>
            <a:spLocks noGrp="1"/>
          </p:cNvSpPr>
          <p:nvPr>
            <p:ph type="dt" sz="half" idx="10"/>
          </p:nvPr>
        </p:nvSpPr>
        <p:spPr/>
        <p:txBody>
          <a:bodyPr/>
          <a:lstStyle/>
          <a:p>
            <a:fld id="{8EE41319-6B4C-EC46-8BE8-6F47BE52F690}" type="datetimeFigureOut">
              <a:rPr lang="en-EG" smtClean="0"/>
              <a:t>03/16/2021</a:t>
            </a:fld>
            <a:endParaRPr lang="en-EG"/>
          </a:p>
        </p:txBody>
      </p:sp>
      <p:sp>
        <p:nvSpPr>
          <p:cNvPr id="5" name="Footer Placeholder 4">
            <a:extLst>
              <a:ext uri="{FF2B5EF4-FFF2-40B4-BE49-F238E27FC236}">
                <a16:creationId xmlns:a16="http://schemas.microsoft.com/office/drawing/2014/main" id="{4B435B27-43C7-5249-8F5A-161D34DCD0E7}"/>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6BF68BA5-A054-E645-B217-B51D9EA3A021}"/>
              </a:ext>
            </a:extLst>
          </p:cNvPr>
          <p:cNvSpPr>
            <a:spLocks noGrp="1"/>
          </p:cNvSpPr>
          <p:nvPr>
            <p:ph type="sldNum" sz="quarter" idx="12"/>
          </p:nvPr>
        </p:nvSpPr>
        <p:spPr/>
        <p:txBody>
          <a:bodyPr/>
          <a:lstStyle/>
          <a:p>
            <a:fld id="{F4F6E98B-2D8C-B64D-B7B8-925E79322058}" type="slidenum">
              <a:rPr lang="en-EG" smtClean="0"/>
              <a:t>‹#›</a:t>
            </a:fld>
            <a:endParaRPr lang="en-EG"/>
          </a:p>
        </p:txBody>
      </p:sp>
    </p:spTree>
    <p:extLst>
      <p:ext uri="{BB962C8B-B14F-4D97-AF65-F5344CB8AC3E}">
        <p14:creationId xmlns:p14="http://schemas.microsoft.com/office/powerpoint/2010/main" val="1924596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3298317"/>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13"/>
          <p:cNvSpPr>
            <a:spLocks noGrp="1"/>
          </p:cNvSpPr>
          <p:nvPr>
            <p:ph sz="quarter" idx="19"/>
          </p:nvPr>
        </p:nvSpPr>
        <p:spPr>
          <a:xfrm>
            <a:off x="6096000" y="3426883"/>
            <a:ext cx="6096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5411821"/>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0" y="-1"/>
            <a:ext cx="6096000" cy="3429001"/>
          </a:xfrm>
          <a:solidFill>
            <a:schemeClr val="accent1"/>
          </a:solidFill>
        </p:spPr>
        <p:txBody>
          <a:bodyPr lIns="210312" tIns="173736" rIns="228600" bIns="228600"/>
          <a:lstStyle>
            <a:lvl1pPr>
              <a:lnSpc>
                <a:spcPts val="3733"/>
              </a:lnSpc>
              <a:defRPr>
                <a:solidFill>
                  <a:schemeClr val="bg1"/>
                </a:solidFill>
              </a:defRPr>
            </a:lvl1pPr>
          </a:lstStyle>
          <a:p>
            <a:r>
              <a:rPr lang="en-US" dirty="0"/>
              <a:t>Click to edit Master title style</a:t>
            </a:r>
          </a:p>
        </p:txBody>
      </p:sp>
      <p:sp>
        <p:nvSpPr>
          <p:cNvPr id="11" name="Content Placeholder 10"/>
          <p:cNvSpPr>
            <a:spLocks noGrp="1"/>
          </p:cNvSpPr>
          <p:nvPr>
            <p:ph sz="quarter" idx="18"/>
          </p:nvPr>
        </p:nvSpPr>
        <p:spPr>
          <a:xfrm>
            <a:off x="9144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6"/>
          <p:cNvSpPr>
            <a:spLocks noGrp="1"/>
          </p:cNvSpPr>
          <p:nvPr>
            <p:ph sz="quarter" idx="20"/>
          </p:nvPr>
        </p:nvSpPr>
        <p:spPr>
          <a:xfrm>
            <a:off x="0" y="3426883"/>
            <a:ext cx="6096000" cy="3431116"/>
          </a:xfrm>
          <a:solidFill>
            <a:schemeClr val="accent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375785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343492"/>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10"/>
          <p:cNvSpPr>
            <a:spLocks noGrp="1"/>
          </p:cNvSpPr>
          <p:nvPr>
            <p:ph sz="quarter" idx="18"/>
          </p:nvPr>
        </p:nvSpPr>
        <p:spPr>
          <a:xfrm>
            <a:off x="9144000" y="3426883"/>
            <a:ext cx="3048000" cy="3431117"/>
          </a:xfrm>
          <a:solidFill>
            <a:schemeClr val="accent4"/>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3" name="Content Placeholder 6"/>
          <p:cNvSpPr>
            <a:spLocks noGrp="1"/>
          </p:cNvSpPr>
          <p:nvPr>
            <p:ph sz="quarter" idx="20"/>
          </p:nvPr>
        </p:nvSpPr>
        <p:spPr>
          <a:xfrm>
            <a:off x="0" y="3426883"/>
            <a:ext cx="3048000" cy="3431116"/>
          </a:xfrm>
          <a:solidFill>
            <a:schemeClr val="accent4"/>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0" y="-1"/>
            <a:ext cx="12192000" cy="3425951"/>
          </a:xfrm>
          <a:solidFill>
            <a:schemeClr val="accent1"/>
          </a:solidFill>
        </p:spPr>
        <p:txBody>
          <a:bodyPr lIns="182880" tIns="137160" rIns="228600" bIns="228600"/>
          <a:lstStyle>
            <a:lvl1pPr>
              <a:lnSpc>
                <a:spcPts val="7200"/>
              </a:lnSpc>
              <a:defRPr sz="6400">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3421145"/>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ue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0" y="0"/>
            <a:ext cx="12192000" cy="1718733"/>
          </a:xfrm>
          <a:solidFill>
            <a:schemeClr val="accent1"/>
          </a:solidFill>
        </p:spPr>
        <p:txBody>
          <a:bodyPr lIns="210312" tIns="173736" rIns="228600" bIns="228600"/>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6175484"/>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ue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dirty="0"/>
              <a:t>Drag picture to placeholder or click icon to add</a:t>
            </a:r>
          </a:p>
        </p:txBody>
      </p:sp>
      <p:sp>
        <p:nvSpPr>
          <p:cNvPr id="6" name="Text Placeholder 5"/>
          <p:cNvSpPr>
            <a:spLocks noGrp="1"/>
          </p:cNvSpPr>
          <p:nvPr>
            <p:ph type="body" sz="quarter" idx="12"/>
          </p:nvPr>
        </p:nvSpPr>
        <p:spPr>
          <a:xfrm>
            <a:off x="-3" y="5130800"/>
            <a:ext cx="5791203" cy="863600"/>
          </a:xfrm>
          <a:solidFill>
            <a:schemeClr val="accent1"/>
          </a:solidFill>
        </p:spPr>
        <p:txBody>
          <a:bodyPr lIns="219456" tIns="201168" rIns="228600" bIns="228600"/>
          <a:lstStyle>
            <a:lvl1pPr>
              <a:lnSpc>
                <a:spcPts val="2133"/>
              </a:lnSpc>
              <a:buClr>
                <a:schemeClr val="bg1"/>
              </a:buClr>
              <a:defRPr>
                <a:solidFill>
                  <a:schemeClr val="bg1"/>
                </a:solidFill>
              </a:defRPr>
            </a:lvl1pPr>
            <a:lvl2pPr>
              <a:lnSpc>
                <a:spcPts val="2133"/>
              </a:lnSpc>
              <a:buClr>
                <a:schemeClr val="bg1"/>
              </a:buClr>
              <a:defRPr sz="1200">
                <a:solidFill>
                  <a:schemeClr val="bg1"/>
                </a:solidFill>
              </a:defRPr>
            </a:lvl2pPr>
            <a:lvl3pPr>
              <a:lnSpc>
                <a:spcPts val="2133"/>
              </a:lnSpc>
              <a:buClr>
                <a:schemeClr val="bg1"/>
              </a:buClr>
              <a:defRPr sz="1200">
                <a:solidFill>
                  <a:schemeClr val="bg1"/>
                </a:solidFill>
              </a:defRPr>
            </a:lvl3pPr>
            <a:lvl4pPr>
              <a:lnSpc>
                <a:spcPts val="2133"/>
              </a:lnSpc>
              <a:buClr>
                <a:schemeClr val="bg1"/>
              </a:buClr>
              <a:defRPr sz="1200">
                <a:solidFill>
                  <a:schemeClr val="bg1"/>
                </a:solidFill>
              </a:defRPr>
            </a:lvl4pPr>
            <a:lvl5pPr>
              <a:lnSpc>
                <a:spcPts val="2133"/>
              </a:lnSpc>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7202096"/>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3"/>
          </p:nvPr>
        </p:nvSpPr>
        <p:spPr>
          <a:xfrm>
            <a:off x="3048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5"/>
          <p:cNvSpPr>
            <a:spLocks noGrp="1"/>
          </p:cNvSpPr>
          <p:nvPr>
            <p:ph sz="quarter" idx="14"/>
          </p:nvPr>
        </p:nvSpPr>
        <p:spPr>
          <a:xfrm>
            <a:off x="6096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15"/>
          </p:nvPr>
        </p:nvSpPr>
        <p:spPr>
          <a:xfrm>
            <a:off x="9144000" y="0"/>
            <a:ext cx="3048000" cy="6864096"/>
          </a:xfrm>
          <a:solidFill>
            <a:schemeClr val="accent4"/>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0"/>
          </p:nvPr>
        </p:nvSpPr>
        <p:spPr/>
        <p:txBody>
          <a:bodyPr/>
          <a:lstStyle>
            <a:lvl1pPr>
              <a:buClr>
                <a:schemeClr val="bg1"/>
              </a:buClr>
              <a:defRPr>
                <a:solidFill>
                  <a:schemeClr val="bg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E489451-825F-1B42-AA7A-F656EE0F9649}"/>
              </a:ext>
            </a:extLst>
          </p:cNvPr>
          <p:cNvCxnSpPr>
            <a:cxnSpLocks/>
          </p:cNvCxnSpPr>
          <p:nvPr userDrawn="1"/>
        </p:nvCxnSpPr>
        <p:spPr bwMode="auto">
          <a:xfrm>
            <a:off x="3034891"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4664691"/>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7091159"/>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581281"/>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599633"/>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1946616"/>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112917944"/>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6379832"/>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37544732"/>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189134"/>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dirty="0"/>
              <a:t>Click to edit Master text styles</a:t>
            </a:r>
          </a:p>
        </p:txBody>
      </p:sp>
    </p:spTree>
    <p:extLst>
      <p:ext uri="{BB962C8B-B14F-4D97-AF65-F5344CB8AC3E}">
        <p14:creationId xmlns:p14="http://schemas.microsoft.com/office/powerpoint/2010/main" val="1849709479"/>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91154"/>
            <a:ext cx="1704293" cy="675692"/>
          </a:xfrm>
          <a:prstGeom prst="rect">
            <a:avLst/>
          </a:prstGeom>
        </p:spPr>
      </p:pic>
    </p:spTree>
    <p:extLst>
      <p:ext uri="{BB962C8B-B14F-4D97-AF65-F5344CB8AC3E}">
        <p14:creationId xmlns:p14="http://schemas.microsoft.com/office/powerpoint/2010/main" val="3236614206"/>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972695180"/>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59263683"/>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10805609" y="6104526"/>
            <a:ext cx="1076395" cy="426751"/>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23114674"/>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6"/>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55B221BB-AE71-6D46-B61B-0B32E56CE73D}"/>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3104200245"/>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5"/>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381CCC1F-1C36-F242-A843-5B5FAE72D704}"/>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4114313962"/>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78723796-3B69-4A43-B42E-03B4431D5A93}"/>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2120241748"/>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ver">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718733"/>
            <a:ext cx="12192000" cy="5139267"/>
          </a:xfrm>
          <a:prstGeom prst="rect">
            <a:avLst/>
          </a:prstGeom>
          <a:solidFill>
            <a:schemeClr val="accent3"/>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5102"/>
            <a:ext cx="5522976" cy="574108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74405D07-0746-FF4E-821C-3214076905A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8"/>
            <a:ext cx="2560320" cy="355188"/>
          </a:xfrm>
          <a:prstGeom prst="rect">
            <a:avLst/>
          </a:prstGeom>
        </p:spPr>
      </p:pic>
      <p:pic>
        <p:nvPicPr>
          <p:cNvPr id="9" name="Picture 8">
            <a:extLst>
              <a:ext uri="{FF2B5EF4-FFF2-40B4-BE49-F238E27FC236}">
                <a16:creationId xmlns:a16="http://schemas.microsoft.com/office/drawing/2014/main" id="{F6E0FC08-88CD-4342-96F3-E40AD810635F}"/>
              </a:ext>
            </a:extLst>
          </p:cNvPr>
          <p:cNvPicPr>
            <a:picLocks noChangeAspect="1"/>
          </p:cNvPicPr>
          <p:nvPr userDrawn="1"/>
        </p:nvPicPr>
        <p:blipFill>
          <a:blip r:embed="rId3"/>
          <a:stretch>
            <a:fillRect/>
          </a:stretch>
        </p:blipFill>
        <p:spPr>
          <a:xfrm>
            <a:off x="10805609" y="6102672"/>
            <a:ext cx="1076393" cy="429469"/>
          </a:xfrm>
          <a:prstGeom prst="rect">
            <a:avLst/>
          </a:prstGeom>
        </p:spPr>
      </p:pic>
    </p:spTree>
    <p:extLst>
      <p:ext uri="{BB962C8B-B14F-4D97-AF65-F5344CB8AC3E}">
        <p14:creationId xmlns:p14="http://schemas.microsoft.com/office/powerpoint/2010/main" val="1488939209"/>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196304947"/>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5617653"/>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732473"/>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517505320"/>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1859252666"/>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1055175"/>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1266361"/>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9369796"/>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9912060"/>
      </p:ext>
    </p:extLst>
  </p:cSld>
  <p:clrMapOvr>
    <a:masterClrMapping/>
  </p:clrMapOvr>
  <p:hf sldNum="0"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2699436991"/>
      </p:ext>
    </p:extLst>
  </p:cSld>
  <p:clrMapOvr>
    <a:masterClrMapping/>
  </p:clrMapOvr>
  <p:hf sldNum="0"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49223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dirty="0"/>
              <a:t>Click to edit Master text styles</a:t>
            </a:r>
          </a:p>
        </p:txBody>
      </p:sp>
    </p:spTree>
    <p:extLst>
      <p:ext uri="{BB962C8B-B14F-4D97-AF65-F5344CB8AC3E}">
        <p14:creationId xmlns:p14="http://schemas.microsoft.com/office/powerpoint/2010/main" val="4056194766"/>
      </p:ext>
    </p:extLst>
  </p:cSld>
  <p:clrMapOvr>
    <a:masterClrMapping/>
  </p:clrMapOvr>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4750863"/>
      </p:ext>
    </p:extLst>
  </p:cSld>
  <p:clrMapOvr>
    <a:masterClrMapping/>
  </p:clrMapOvr>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8004983"/>
      </p:ext>
    </p:extLst>
  </p:cSld>
  <p:clrMapOvr>
    <a:masterClrMapping/>
  </p:clrMapOvr>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light background)">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621904"/>
      </p:ext>
    </p:extLst>
  </p:cSld>
  <p:clrMapOvr>
    <a:masterClrMapping/>
  </p:clrMapOvr>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4911449"/>
      </p:ext>
    </p:extLst>
  </p:cSld>
  <p:clrMapOvr>
    <a:masterClrMapping/>
  </p:clrMapOvr>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7749698"/>
      </p:ext>
    </p:extLst>
  </p:cSld>
  <p:clrMapOvr>
    <a:masterClrMapping/>
  </p:clrMapOvr>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7343625"/>
      </p:ext>
    </p:extLst>
  </p:cSld>
  <p:clrMapOvr>
    <a:masterClrMapping/>
  </p:clrMapOvr>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312594"/>
      </p:ext>
    </p:extLst>
  </p:cSld>
  <p:clrMapOvr>
    <a:masterClrMapping/>
  </p:clrMapOvr>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354433"/>
      </p:ext>
    </p:extLst>
  </p:cSld>
  <p:clrMapOvr>
    <a:masterClrMapping/>
  </p:clrMapOvr>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371467"/>
      </p:ext>
    </p:extLst>
  </p:cSld>
  <p:clrMapOvr>
    <a:masterClrMapping/>
  </p:clrMapOvr>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361494"/>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318106"/>
      </p:ext>
    </p:extLst>
  </p:cSld>
  <p:clrMapOvr>
    <a:masterClrMapping/>
  </p:clrMapOvr>
  <p:hf sldNum="0"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insight, text, boxes">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6096000" cy="342900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000" y="3426883"/>
            <a:ext cx="6096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254096"/>
      </p:ext>
    </p:extLst>
  </p:cSld>
  <p:clrMapOvr>
    <a:masterClrMapping/>
  </p:clrMapOvr>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3 med, 2 small)">
    <p:bg>
      <p:bgPr>
        <a:solidFill>
          <a:schemeClr val="bg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6096000" cy="3429001"/>
          </a:xfrm>
          <a:solidFill>
            <a:schemeClr val="bg1"/>
          </a:solidFill>
        </p:spPr>
        <p:txBody>
          <a:bodyPr lIns="210312" tIns="173736" rIns="228600" bIns="228600"/>
          <a:lstStyle>
            <a:lvl1pPr>
              <a:lnSpc>
                <a:spcPts val="3733"/>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000" y="3426883"/>
            <a:ext cx="6096000" cy="3431116"/>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6096000" cy="3431116"/>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0103"/>
      </p:ext>
    </p:extLst>
  </p:cSld>
  <p:clrMapOvr>
    <a:masterClrMapping/>
  </p:clrMapOvr>
  <p:hf sldNum="0"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7944739"/>
      </p:ext>
    </p:extLst>
  </p:cSld>
  <p:clrMapOvr>
    <a:masterClrMapping/>
  </p:clrMapOvr>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rgbClr val="82CF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rgbClr val="82CFFF"/>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93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1327350"/>
      </p:ext>
    </p:extLst>
  </p:cSld>
  <p:clrMapOvr>
    <a:masterClrMapping/>
  </p:clrMapOvr>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5"/>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5"/>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7703112"/>
      </p:ext>
    </p:extLst>
  </p:cSld>
  <p:clrMapOvr>
    <a:masterClrMapping/>
  </p:clrMapOvr>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2"/>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2536764"/>
      </p:ext>
    </p:extLst>
  </p:cSld>
  <p:clrMapOvr>
    <a:masterClrMapping/>
  </p:clrMapOvr>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boxes (1 large, 4 small)">
    <p:bg>
      <p:bgPr>
        <a:solidFill>
          <a:schemeClr val="bg1"/>
        </a:solidFill>
        <a:effectLst/>
      </p:bgPr>
    </p:bg>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26883"/>
            <a:ext cx="3048000" cy="3431116"/>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26883"/>
            <a:ext cx="3048000" cy="3431116"/>
          </a:xfrm>
          <a:solidFill>
            <a:schemeClr val="accent3"/>
          </a:solidFill>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37160" rIns="228600" bIns="228600"/>
          <a:lstStyle>
            <a:lvl1pPr>
              <a:lnSpc>
                <a:spcPts val="7200"/>
              </a:lnSpc>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6118789" y="3707363"/>
            <a:ext cx="3013816" cy="2287037"/>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3070788" y="3707363"/>
            <a:ext cx="0" cy="2287037"/>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8466463"/>
      </p:ext>
    </p:extLst>
  </p:cSld>
  <p:clrMapOvr>
    <a:masterClrMapping/>
  </p:clrMapOvr>
  <p:hf sldNum="0"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white box) over image(s)">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18733"/>
            <a:ext cx="12192000" cy="5139267"/>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18733"/>
          </a:xfrm>
          <a:solidFill>
            <a:schemeClr val="bg1"/>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89583031"/>
      </p:ext>
    </p:extLst>
  </p:cSld>
  <p:clrMapOvr>
    <a:masterClrMapping/>
  </p:clrMapOvr>
  <p:hf sldNum="0"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hite box) over image(s)">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51308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3" y="5130800"/>
            <a:ext cx="5791203" cy="863600"/>
          </a:xfrm>
          <a:solidFill>
            <a:schemeClr val="bg1"/>
          </a:solidFill>
        </p:spPr>
        <p:txBody>
          <a:bodyPr lIns="219456" tIns="201168" rIns="228600" bIns="228600"/>
          <a:lstStyle>
            <a:lvl1pPr>
              <a:lnSpc>
                <a:spcPts val="2133"/>
              </a:lnSpc>
              <a:buClr>
                <a:schemeClr val="tx1"/>
              </a:buClr>
              <a:defRPr>
                <a:solidFill>
                  <a:schemeClr val="tx1"/>
                </a:solidFill>
              </a:defRPr>
            </a:lvl1pPr>
            <a:lvl2pPr>
              <a:lnSpc>
                <a:spcPts val="2133"/>
              </a:lnSpc>
              <a:buClr>
                <a:schemeClr val="tx1"/>
              </a:buClr>
              <a:defRPr sz="1200">
                <a:solidFill>
                  <a:schemeClr val="tx1"/>
                </a:solidFill>
              </a:defRPr>
            </a:lvl2pPr>
            <a:lvl3pPr>
              <a:lnSpc>
                <a:spcPts val="2133"/>
              </a:lnSpc>
              <a:buClr>
                <a:schemeClr val="tx1"/>
              </a:buClr>
              <a:defRPr sz="1200">
                <a:solidFill>
                  <a:schemeClr val="tx1"/>
                </a:solidFill>
              </a:defRPr>
            </a:lvl3pPr>
            <a:lvl4pPr>
              <a:lnSpc>
                <a:spcPts val="2133"/>
              </a:lnSpc>
              <a:buClr>
                <a:schemeClr val="tx1"/>
              </a:buClr>
              <a:defRPr sz="1200">
                <a:solidFill>
                  <a:schemeClr val="tx1"/>
                </a:solidFill>
              </a:defRPr>
            </a:lvl4pPr>
            <a:lvl5pPr>
              <a:lnSpc>
                <a:spcPts val="2133"/>
              </a:lnSpc>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3990540"/>
      </p:ext>
    </p:extLst>
  </p:cSld>
  <p:clrMapOvr>
    <a:masterClrMapping/>
  </p:clrMapOvr>
  <p:hf sldNum="0"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1"/>
          </a:solidFill>
        </p:spPr>
        <p:txBody>
          <a:bodyPr lIns="219456" tIns="201168" rIns="228600" bIns="228600"/>
          <a:lstStyle>
            <a:lvl1pPr>
              <a:buClr>
                <a:srgbClr val="F2F4F8"/>
              </a:buClr>
              <a:defRPr>
                <a:solidFill>
                  <a:schemeClr val="bg1"/>
                </a:solidFill>
              </a:defRPr>
            </a:lvl1pPr>
            <a:lvl2pPr>
              <a:buClr>
                <a:srgbClr val="F2F4F8"/>
              </a:buClr>
              <a:defRPr>
                <a:solidFill>
                  <a:schemeClr val="bg1"/>
                </a:solidFill>
              </a:defRPr>
            </a:lvl2pPr>
            <a:lvl3pPr>
              <a:buClr>
                <a:srgbClr val="F2F4F8"/>
              </a:buClr>
              <a:defRPr>
                <a:solidFill>
                  <a:schemeClr val="bg1"/>
                </a:solidFill>
              </a:defRPr>
            </a:lvl3pPr>
            <a:lvl4pPr>
              <a:buClr>
                <a:srgbClr val="F2F4F8"/>
              </a:buClr>
              <a:defRPr>
                <a:solidFill>
                  <a:schemeClr val="bg1"/>
                </a:solidFill>
              </a:defRPr>
            </a:lvl4pPr>
            <a:lvl5pPr>
              <a:buClr>
                <a:srgbClr val="F2F4F8"/>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716111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3265050"/>
      </p:ext>
    </p:extLst>
  </p:cSld>
  <p:clrMapOvr>
    <a:masterClrMapping/>
  </p:clrMapOvr>
  <p:hf sldNum="0"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82CFFF"/>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79263300"/>
      </p:ext>
    </p:extLst>
  </p:cSld>
  <p:clrMapOvr>
    <a:masterClrMapping/>
  </p:clrMapOvr>
  <p:hf sldNum="0"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5"/>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7469610"/>
      </p:ext>
    </p:extLst>
  </p:cSld>
  <p:clrMapOvr>
    <a:masterClrMapping/>
  </p:clrMapOvr>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2"/>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1014123"/>
      </p:ext>
    </p:extLst>
  </p:cSld>
  <p:clrMapOvr>
    <a:masterClrMapping/>
  </p:clrMapOvr>
  <p:hf sldNum="0"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oxes (4 tall)">
    <p:bg>
      <p:bgPr>
        <a:solidFill>
          <a:schemeClr val="bg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6096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9144000" y="323461"/>
            <a:ext cx="0" cy="5670939"/>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6939751"/>
      </p:ext>
    </p:extLst>
  </p:cSld>
  <p:clrMapOvr>
    <a:masterClrMapping/>
  </p:clrMapOvr>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1/4), content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8112973"/>
      </p:ext>
    </p:extLst>
  </p:cSld>
  <p:clrMapOvr>
    <a:masterClrMapping/>
  </p:clrMapOvr>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982099"/>
      </p:ext>
    </p:extLst>
  </p:cSld>
  <p:clrMapOvr>
    <a:masterClrMapping/>
  </p:clrMapOvr>
  <p:hf sldNum="0"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193387"/>
      </p:ext>
    </p:extLst>
  </p:cSld>
  <p:clrMapOvr>
    <a:masterClrMapping/>
  </p:clrMapOvr>
  <p:hf sldNum="0"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1648"/>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6374384" y="1633728"/>
            <a:ext cx="5512725" cy="4372864"/>
          </a:xfrm>
        </p:spPr>
        <p:txBody>
          <a:bodyPr/>
          <a:lstStyle>
            <a:lvl1pPr>
              <a:lnSpc>
                <a:spcPts val="3733"/>
              </a:lnSpc>
              <a:spcAft>
                <a:spcPts val="2400"/>
              </a:spcAft>
              <a:defRPr sz="32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4368924"/>
      </p:ext>
    </p:extLst>
  </p:cSld>
  <p:clrMapOvr>
    <a:masterClrMapping/>
  </p:clrMapOvr>
  <p:hf sldNum="0"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268224"/>
            <a:ext cx="2450592" cy="5726176"/>
          </a:xfrm>
        </p:spPr>
        <p:txBody>
          <a:bodyPr/>
          <a:lstStyle>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1936047995"/>
      </p:ext>
    </p:extLst>
  </p:cSld>
  <p:clrMapOvr>
    <a:masterClrMapping/>
  </p:clrMapOvr>
  <p:hf sldNum="0"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322846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2532801"/>
      </p:ext>
    </p:extLst>
  </p:cSld>
  <p:clrMapOvr>
    <a:masterClrMapping/>
  </p:clrMapOvr>
  <p:hf sldNum="0"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36095"/>
      </p:ext>
    </p:extLst>
  </p:cSld>
  <p:clrMapOvr>
    <a:masterClrMapping/>
  </p:clrMapOvr>
  <p:hf sldNum="0"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34463"/>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37339"/>
            <a:ext cx="5498592" cy="4357060"/>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Click to edit Master text styles</a:t>
            </a:r>
          </a:p>
        </p:txBody>
      </p:sp>
    </p:spTree>
    <p:extLst>
      <p:ext uri="{BB962C8B-B14F-4D97-AF65-F5344CB8AC3E}">
        <p14:creationId xmlns:p14="http://schemas.microsoft.com/office/powerpoint/2010/main" val="3461602023"/>
      </p:ext>
    </p:extLst>
  </p:cSld>
  <p:clrMapOvr>
    <a:masterClrMapping/>
  </p:clrMapOvr>
  <p:hf sldNum="0"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bm sign-off">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5243854" y="3089003"/>
            <a:ext cx="1704293" cy="679995"/>
          </a:xfrm>
          <a:prstGeom prst="rect">
            <a:avLst/>
          </a:prstGeom>
        </p:spPr>
      </p:pic>
    </p:spTree>
    <p:extLst>
      <p:ext uri="{BB962C8B-B14F-4D97-AF65-F5344CB8AC3E}">
        <p14:creationId xmlns:p14="http://schemas.microsoft.com/office/powerpoint/2010/main" val="3565780606"/>
      </p:ext>
    </p:extLst>
  </p:cSld>
  <p:clrMapOvr>
    <a:masterClrMapping/>
  </p:clrMapOvr>
  <p:hf sldNum="0"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a:xfrm>
            <a:off x="280416" y="265101"/>
            <a:ext cx="5522976" cy="5729299"/>
          </a:xfrm>
        </p:spPr>
        <p:txBody>
          <a:bodyPr/>
          <a:lstStyle>
            <a:lvl1pPr>
              <a:lnSpc>
                <a:spcPct val="90000"/>
              </a:lnSpc>
              <a:spcAft>
                <a:spcPts val="0"/>
              </a:spcAft>
              <a:defRPr>
                <a:solidFill>
                  <a:schemeClr val="bg1"/>
                </a:solidFill>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57DDD23E-3E28-DB4D-80F3-CA1EDE3D0B0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pic>
        <p:nvPicPr>
          <p:cNvPr id="5" name="Picture 4">
            <a:extLst>
              <a:ext uri="{FF2B5EF4-FFF2-40B4-BE49-F238E27FC236}">
                <a16:creationId xmlns:a16="http://schemas.microsoft.com/office/drawing/2014/main" id="{0F16810A-8CBA-CA46-830C-0A27E4FECE58}"/>
              </a:ext>
            </a:extLst>
          </p:cNvPr>
          <p:cNvPicPr>
            <a:picLocks noChangeAspect="1"/>
          </p:cNvPicPr>
          <p:nvPr/>
        </p:nvPicPr>
        <p:blipFill>
          <a:blip r:embed="rId3"/>
          <a:stretch>
            <a:fillRect/>
          </a:stretch>
        </p:blipFill>
        <p:spPr>
          <a:xfrm>
            <a:off x="10805609" y="6104526"/>
            <a:ext cx="1076395" cy="426751"/>
          </a:xfrm>
          <a:prstGeom prst="rect">
            <a:avLst/>
          </a:prstGeom>
        </p:spPr>
      </p:pic>
      <p:sp>
        <p:nvSpPr>
          <p:cNvPr id="6" name="Rectangle 5">
            <a:extLst>
              <a:ext uri="{FF2B5EF4-FFF2-40B4-BE49-F238E27FC236}">
                <a16:creationId xmlns:a16="http://schemas.microsoft.com/office/drawing/2014/main" id="{3CB83BED-AA65-E346-A3BB-FBB79BC15B9C}"/>
              </a:ext>
            </a:extLst>
          </p:cNvPr>
          <p:cNvSpPr/>
          <p:nvPr userDrawn="1"/>
        </p:nvSpPr>
        <p:spPr>
          <a:xfrm>
            <a:off x="0" y="1718733"/>
            <a:ext cx="12192000" cy="5139267"/>
          </a:xfrm>
          <a:prstGeom prst="rect">
            <a:avLst/>
          </a:prstGeom>
          <a:solidFill>
            <a:schemeClr val="accent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7" name="Picture 6">
            <a:extLst>
              <a:ext uri="{FF2B5EF4-FFF2-40B4-BE49-F238E27FC236}">
                <a16:creationId xmlns:a16="http://schemas.microsoft.com/office/drawing/2014/main" id="{3596ECDD-6B71-D240-AE63-9464360FA54A}"/>
              </a:ext>
            </a:extLst>
          </p:cNvPr>
          <p:cNvPicPr>
            <a:picLocks noChangeAspect="1"/>
          </p:cNvPicPr>
          <p:nvPr userDrawn="1"/>
        </p:nvPicPr>
        <p:blipFill>
          <a:blip r:embed="rId3"/>
          <a:stretch>
            <a:fillRect/>
          </a:stretch>
        </p:blipFill>
        <p:spPr>
          <a:xfrm>
            <a:off x="10805609" y="6104526"/>
            <a:ext cx="1076395" cy="426751"/>
          </a:xfrm>
          <a:prstGeom prst="rect">
            <a:avLst/>
          </a:prstGeom>
        </p:spPr>
      </p:pic>
      <p:pic>
        <p:nvPicPr>
          <p:cNvPr id="8" name="Picture 7">
            <a:extLst>
              <a:ext uri="{FF2B5EF4-FFF2-40B4-BE49-F238E27FC236}">
                <a16:creationId xmlns:a16="http://schemas.microsoft.com/office/drawing/2014/main" id="{3E2A3012-D224-8349-B17A-138ADE23FA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04796" y="6254497"/>
            <a:ext cx="2560320" cy="355191"/>
          </a:xfrm>
          <a:prstGeom prst="rect">
            <a:avLst/>
          </a:prstGeom>
        </p:spPr>
      </p:pic>
    </p:spTree>
    <p:extLst>
      <p:ext uri="{BB962C8B-B14F-4D97-AF65-F5344CB8AC3E}">
        <p14:creationId xmlns:p14="http://schemas.microsoft.com/office/powerpoint/2010/main" val="3246831804"/>
      </p:ext>
    </p:extLst>
  </p:cSld>
  <p:clrMapOvr>
    <a:masterClrMapping/>
  </p:clrMapOvr>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4078003"/>
      </p:ext>
    </p:extLst>
  </p:cSld>
  <p:clrMapOvr>
    <a:masterClrMapping/>
  </p:clrMapOvr>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spcAft>
                <a:spcPts val="800"/>
              </a:spcAft>
              <a:defRPr/>
            </a:lvl1pPr>
            <a:lvl2pPr marL="0" indent="0">
              <a:spcBef>
                <a:spcPts val="0"/>
              </a:spcBef>
              <a:spcAft>
                <a:spcPts val="800"/>
              </a:spcAft>
              <a:buNone/>
              <a:defRPr/>
            </a:lvl2pPr>
            <a:lvl3pPr marL="268809" indent="0">
              <a:buNone/>
              <a:defRPr/>
            </a:lvl3pPr>
            <a:lvl4pPr marL="579952" indent="0">
              <a:buNone/>
              <a:defRPr/>
            </a:lvl4pPr>
            <a:lvl5pPr marL="84241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2598022"/>
      </p:ext>
    </p:extLst>
  </p:cSld>
  <p:clrMapOvr>
    <a:masterClrMapping/>
  </p:clrMapOvr>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385061674"/>
      </p:ext>
    </p:extLst>
  </p:cSld>
  <p:clrMapOvr>
    <a:masterClrMapping/>
  </p:clrMapOvr>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35635"/>
            <a:ext cx="5510784" cy="1072896"/>
          </a:xfrm>
        </p:spPr>
        <p:txBody>
          <a:bodyPr/>
          <a:lstStyle>
            <a:lvl1pPr>
              <a:lnSpc>
                <a:spcPts val="3200"/>
              </a:lnSpc>
              <a:spcAft>
                <a:spcPts val="1600"/>
              </a:spcAft>
              <a:defRPr sz="2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82880" y="1659939"/>
            <a:ext cx="5608320" cy="4323067"/>
          </a:xfrm>
        </p:spPr>
        <p:txBody>
          <a:bodyPr/>
          <a:lstStyle>
            <a:lvl1pPr>
              <a:lnSpc>
                <a:spcPts val="12800"/>
              </a:lnSpc>
              <a:spcAft>
                <a:spcPts val="0"/>
              </a:spcAft>
              <a:defRPr sz="12800" b="0" i="0">
                <a:latin typeface="IBM Plex Mono Light" panose="020B0409050000000000" pitchFamily="49" charset="77"/>
              </a:defRPr>
            </a:lvl1pPr>
          </a:lstStyle>
          <a:p>
            <a:pPr lvl="0"/>
            <a:r>
              <a:rPr lang="en-US"/>
              <a:t>Click to edit Master text styles</a:t>
            </a:r>
          </a:p>
        </p:txBody>
      </p:sp>
    </p:spTree>
    <p:extLst>
      <p:ext uri="{BB962C8B-B14F-4D97-AF65-F5344CB8AC3E}">
        <p14:creationId xmlns:p14="http://schemas.microsoft.com/office/powerpoint/2010/main" val="2103573889"/>
      </p:ext>
    </p:extLst>
  </p:cSld>
  <p:clrMapOvr>
    <a:masterClrMapping/>
  </p:clrMapOvr>
  <p:hf sldNum="0"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231649"/>
            <a:ext cx="11704229" cy="5735751"/>
          </a:xfrm>
        </p:spPr>
        <p:txBody>
          <a:bodyPr/>
          <a:lstStyle>
            <a:lvl1pPr>
              <a:lnSpc>
                <a:spcPts val="12800"/>
              </a:lnSpc>
              <a:spcAft>
                <a:spcPts val="0"/>
              </a:spcAft>
              <a:defRPr sz="128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359656"/>
      </p:ext>
    </p:extLst>
  </p:cSld>
  <p:clrMapOvr>
    <a:masterClrMapping/>
  </p:clrMapOvr>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7416712"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326305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Introduction to Kubernetes Security / March 16, 2021 /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7599099"/>
      </p:ext>
    </p:extLst>
  </p:cSld>
  <p:clrMapOvr>
    <a:masterClrMapping/>
  </p:clrMapOvr>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lvl1pPr>
              <a:spcAft>
                <a:spcPts val="24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123970"/>
      </p:ext>
    </p:extLst>
  </p:cSld>
  <p:clrMapOvr>
    <a:masterClrMapping/>
  </p:clrMapOvr>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2747132"/>
      </p:ext>
    </p:extLst>
  </p:cSld>
  <p:clrMapOvr>
    <a:masterClrMapping/>
  </p:clrMapOvr>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lnSpc>
                <a:spcPts val="3733"/>
              </a:lnSpc>
              <a:spcAft>
                <a:spcPts val="2400"/>
              </a:spcAft>
              <a:defRPr sz="3200"/>
            </a:lvl1pPr>
          </a:lstStyle>
          <a:p>
            <a:pPr lvl="0"/>
            <a:r>
              <a:rPr lang="en-US"/>
              <a:t>Click to edit Master text styles</a:t>
            </a:r>
          </a:p>
        </p:txBody>
      </p:sp>
    </p:spTree>
    <p:extLst>
      <p:ext uri="{BB962C8B-B14F-4D97-AF65-F5344CB8AC3E}">
        <p14:creationId xmlns:p14="http://schemas.microsoft.com/office/powerpoint/2010/main" val="700585346"/>
      </p:ext>
    </p:extLst>
  </p:cSld>
  <p:clrMapOvr>
    <a:masterClrMapping/>
  </p:clrMapOvr>
  <p:hf sldNum="0"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8919694"/>
      </p:ext>
    </p:extLst>
  </p:cSld>
  <p:clrMapOvr>
    <a:masterClrMapping/>
  </p:clrMapOvr>
  <p:hf sldNum="0"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1818189"/>
      </p:ext>
    </p:extLst>
  </p:cSld>
  <p:clrMapOvr>
    <a:masterClrMapping/>
  </p:clrMapOvr>
  <p:hf sldNum="0"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64859"/>
      </p:ext>
    </p:extLst>
  </p:cSld>
  <p:clrMapOvr>
    <a:masterClrMapping/>
  </p:clrMapOvr>
  <p:hf sldNum="0"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text (light background)">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34040"/>
            <a:ext cx="5522885"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2B1A6C45-0832-0845-9F44-9DA3B350F766}"/>
              </a:ext>
            </a:extLst>
          </p:cNvPr>
          <p:cNvSpPr/>
          <p:nvPr userDrawn="1"/>
        </p:nvSpPr>
        <p:spPr>
          <a:xfrm>
            <a:off x="6096000" y="0"/>
            <a:ext cx="6096000" cy="6858000"/>
          </a:xfrm>
          <a:prstGeom prst="rect">
            <a:avLst/>
          </a:prstGeom>
          <a:solidFill>
            <a:schemeClr val="accent4"/>
          </a:solidFill>
        </p:spPr>
        <p:txBody>
          <a:bodyPr wrap="square" lIns="0" tIns="0" rIns="0" bIns="0" rtlCol="0" anchor="ctr">
            <a:noAutofit/>
          </a:bodyPr>
          <a:lstStyle/>
          <a:p>
            <a:pPr algn="ctr"/>
            <a:endParaRPr lang="en-US" sz="1600" dirty="0">
              <a:solidFill>
                <a:srgbClr val="FFFFFF"/>
              </a:solidFill>
              <a:latin typeface="Arial"/>
              <a:cs typeface="Arial"/>
            </a:endParaRPr>
          </a:p>
        </p:txBody>
      </p:sp>
    </p:spTree>
    <p:extLst>
      <p:ext uri="{BB962C8B-B14F-4D97-AF65-F5344CB8AC3E}">
        <p14:creationId xmlns:p14="http://schemas.microsoft.com/office/powerpoint/2010/main" val="3968446535"/>
      </p:ext>
    </p:extLst>
  </p:cSld>
  <p:clrMapOvr>
    <a:masterClrMapping/>
  </p:clrMapOvr>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1030540"/>
      </p:ext>
    </p:extLst>
  </p:cSld>
  <p:clrMapOvr>
    <a:masterClrMapping/>
  </p:clrMapOvr>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576036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7946035"/>
      </p:ext>
    </p:extLst>
  </p:cSld>
  <p:clrMapOvr>
    <a:masterClrMapping/>
  </p:clrMapOvr>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34040"/>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84353"/>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theme" Target="../theme/theme3.xml"/><Relationship Id="rId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47" Type="http://schemas.openxmlformats.org/officeDocument/2006/relationships/slideLayout" Target="../slideLayouts/slideLayout163.xml"/><Relationship Id="rId50" Type="http://schemas.openxmlformats.org/officeDocument/2006/relationships/slideLayout" Target="../slideLayouts/slideLayout166.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slideLayout" Target="../slideLayouts/slideLayout161.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49" Type="http://schemas.openxmlformats.org/officeDocument/2006/relationships/slideLayout" Target="../slideLayouts/slideLayout165.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slideLayout" Target="../slideLayouts/slideLayout160.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slideLayout" Target="../slideLayouts/slideLayout159.xml"/><Relationship Id="rId48" Type="http://schemas.openxmlformats.org/officeDocument/2006/relationships/slideLayout" Target="../slideLayouts/slideLayout164.xml"/><Relationship Id="rId8" Type="http://schemas.openxmlformats.org/officeDocument/2006/relationships/slideLayout" Target="../slideLayouts/slideLayout124.xml"/><Relationship Id="rId51" Type="http://schemas.openxmlformats.org/officeDocument/2006/relationships/theme" Target="../theme/theme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46" Type="http://schemas.openxmlformats.org/officeDocument/2006/relationships/slideLayout" Target="../slideLayouts/slideLayout162.xml"/><Relationship Id="rId20" Type="http://schemas.openxmlformats.org/officeDocument/2006/relationships/slideLayout" Target="../slideLayouts/slideLayout136.xml"/><Relationship Id="rId41" Type="http://schemas.openxmlformats.org/officeDocument/2006/relationships/slideLayout" Target="../slideLayouts/slideLayout157.xml"/><Relationship Id="rId1" Type="http://schemas.openxmlformats.org/officeDocument/2006/relationships/slideLayout" Target="../slideLayouts/slideLayout117.xml"/><Relationship Id="rId6"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dirty="0"/>
              <a:t>Introduction to Kubernetes Security / March 16,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7087526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756" r:id="rId33"/>
    <p:sldLayoutId id="2147483757" r:id="rId34"/>
  </p:sldLayoutIdLst>
  <p:hf sldNum="0"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Introduction to Kubernetes Security / March 16,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22095892"/>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Lst>
  <p:hf sldNum="0"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bg1"/>
                </a:solidFill>
              </a:defRPr>
            </a:lvl1pPr>
          </a:lstStyle>
          <a:p>
            <a:r>
              <a:rPr lang="en-US"/>
              <a:t>Introduction to Kubernetes Security / March 16, 2021 / © 2021 IBM Corporation</a:t>
            </a:r>
            <a:endParaRPr lang="en-US" dirty="0"/>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bg1"/>
                </a:solidFill>
              </a:defRPr>
            </a:lvl1pPr>
          </a:lstStyle>
          <a:p>
            <a:fld id="{59395FB3-9C97-154F-86B2-7E381B951268}" type="slidenum">
              <a:rPr lang="en-US" smtClean="0"/>
              <a:pPr/>
              <a:t>‹#›</a:t>
            </a:fld>
            <a:endParaRPr lang="en-US" dirty="0"/>
          </a:p>
        </p:txBody>
      </p:sp>
      <p:grpSp>
        <p:nvGrpSpPr>
          <p:cNvPr id="59" name="Group 58"/>
          <p:cNvGrpSpPr/>
          <p:nvPr/>
        </p:nvGrpSpPr>
        <p:grpSpPr>
          <a:xfrm>
            <a:off x="-146307" y="-147320"/>
            <a:ext cx="12485627" cy="715264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grpSp>
        <p:nvGrpSpPr>
          <p:cNvPr id="51" name="Group 50">
            <a:extLst>
              <a:ext uri="{FF2B5EF4-FFF2-40B4-BE49-F238E27FC236}">
                <a16:creationId xmlns:a16="http://schemas.microsoft.com/office/drawing/2014/main" id="{390D921A-1E82-4249-860D-8CD4D885FE3B}"/>
              </a:ext>
            </a:extLst>
          </p:cNvPr>
          <p:cNvGrpSpPr/>
          <p:nvPr userDrawn="1"/>
        </p:nvGrpSpPr>
        <p:grpSpPr>
          <a:xfrm>
            <a:off x="-146307" y="-147320"/>
            <a:ext cx="12485627" cy="7152640"/>
            <a:chOff x="-109730" y="-110490"/>
            <a:chExt cx="9364220" cy="5364480"/>
          </a:xfrm>
        </p:grpSpPr>
        <p:grpSp>
          <p:nvGrpSpPr>
            <p:cNvPr id="52" name="Group 51">
              <a:extLst>
                <a:ext uri="{FF2B5EF4-FFF2-40B4-BE49-F238E27FC236}">
                  <a16:creationId xmlns:a16="http://schemas.microsoft.com/office/drawing/2014/main" id="{9B3624DF-EBB4-F347-8916-0969815A4789}"/>
                </a:ext>
              </a:extLst>
            </p:cNvPr>
            <p:cNvGrpSpPr/>
            <p:nvPr userDrawn="1"/>
          </p:nvGrpSpPr>
          <p:grpSpPr>
            <a:xfrm>
              <a:off x="228600" y="-110490"/>
              <a:ext cx="8686732" cy="91440"/>
              <a:chOff x="228600" y="-152400"/>
              <a:chExt cx="8686732" cy="152400"/>
            </a:xfrm>
          </p:grpSpPr>
          <p:cxnSp>
            <p:nvCxnSpPr>
              <p:cNvPr id="130" name="Straight Connector 129">
                <a:extLst>
                  <a:ext uri="{FF2B5EF4-FFF2-40B4-BE49-F238E27FC236}">
                    <a16:creationId xmlns:a16="http://schemas.microsoft.com/office/drawing/2014/main" id="{B74DAB9A-1DC1-FD45-8E4A-3FF4AA892967}"/>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63975F9C-C2CA-F749-B418-6C14A5472DA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5136DBDF-8166-8441-9DD4-7D02E205F69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48BD7562-29E8-1D42-8874-34D07EDFE6D7}"/>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59D12C4F-3DA6-0F48-AA28-DDD3912B21B7}"/>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76FC91D2-0CE9-9340-8628-AA2F598BEF4B}"/>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80AB5DA-81FB-1E43-A7F3-8B105DFF727B}"/>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F9B317C-49E7-354C-802F-0A756E31A637}"/>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078BFB4C-701F-BC44-B39A-CC0A0B46591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E7A5ADFB-2177-AE4E-980E-3273B6F33F17}"/>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D008305F-B618-8A4F-A4E9-1B072400617F}"/>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4CCBD8E6-76DA-444B-9FA0-32515DA15807}"/>
                </a:ext>
              </a:extLst>
            </p:cNvPr>
            <p:cNvGrpSpPr/>
            <p:nvPr userDrawn="1"/>
          </p:nvGrpSpPr>
          <p:grpSpPr>
            <a:xfrm>
              <a:off x="228600" y="5162550"/>
              <a:ext cx="8686732" cy="91440"/>
              <a:chOff x="228600" y="5143500"/>
              <a:chExt cx="8686732" cy="152400"/>
            </a:xfrm>
          </p:grpSpPr>
          <p:cxnSp>
            <p:nvCxnSpPr>
              <p:cNvPr id="119" name="Straight Connector 118">
                <a:extLst>
                  <a:ext uri="{FF2B5EF4-FFF2-40B4-BE49-F238E27FC236}">
                    <a16:creationId xmlns:a16="http://schemas.microsoft.com/office/drawing/2014/main" id="{0C4173AC-A27A-014F-BF7F-6DE0CC393580}"/>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F1919AD8-47F2-B04A-B638-F03F4A85BF7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1A4CF084-CC55-0E4A-AC1D-414FA7966A5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548BD899-2945-3C41-A5B6-ADE1419E4EB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A231CE83-0911-384C-B706-77519BA2698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2BBEDCDA-789C-044C-9144-13D058BFB1E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A0F05A0-57EC-0344-84A9-7C2C4E24B597}"/>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5DADD07B-B070-A04D-B196-A39479923ED9}"/>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727CAD5E-BFB5-844F-9C0B-FC2460245BF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93969A7-BFF5-E94D-8377-D922E44B0C00}"/>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465321A0-B67B-DA49-AD2D-C3914FBE9CCD}"/>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99537BD-BF78-364A-BDEF-4161469EC01A}"/>
                </a:ext>
              </a:extLst>
            </p:cNvPr>
            <p:cNvGrpSpPr/>
            <p:nvPr userDrawn="1"/>
          </p:nvGrpSpPr>
          <p:grpSpPr>
            <a:xfrm>
              <a:off x="-109730" y="237744"/>
              <a:ext cx="91440" cy="4664456"/>
              <a:chOff x="-109730" y="237744"/>
              <a:chExt cx="91440" cy="4664456"/>
            </a:xfrm>
          </p:grpSpPr>
          <p:cxnSp>
            <p:nvCxnSpPr>
              <p:cNvPr id="110" name="Straight Connector 109">
                <a:extLst>
                  <a:ext uri="{FF2B5EF4-FFF2-40B4-BE49-F238E27FC236}">
                    <a16:creationId xmlns:a16="http://schemas.microsoft.com/office/drawing/2014/main" id="{9FB57BA2-328A-894A-B69A-BBDED44F990E}"/>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54916ACF-03CA-DA43-B5F6-D9D76A3D94B6}"/>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782C0205-5C88-AF4F-8C11-73CA24D4CE1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B04A5ED2-64A2-534A-8F48-D048B4EA1E7C}"/>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EA0D58F0-D773-D54E-93D6-C7378A5B0897}"/>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DF06C8F0-B291-AA4E-9C94-21F6475AF17D}"/>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2606257-4FAC-C54E-8CE9-5C4815D98BE0}"/>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29EEC6BB-D6F0-CF41-A69D-FB9A7A1FFE7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0CC2D45A-37AD-FA48-AEAB-6180244F6C36}"/>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268949A6-874D-FA46-BBB7-8C6147FB9AB3}"/>
                </a:ext>
              </a:extLst>
            </p:cNvPr>
            <p:cNvGrpSpPr/>
            <p:nvPr userDrawn="1"/>
          </p:nvGrpSpPr>
          <p:grpSpPr>
            <a:xfrm>
              <a:off x="9163050" y="237744"/>
              <a:ext cx="91440" cy="4663440"/>
              <a:chOff x="-109730" y="231394"/>
              <a:chExt cx="91440" cy="4663440"/>
            </a:xfrm>
          </p:grpSpPr>
          <p:cxnSp>
            <p:nvCxnSpPr>
              <p:cNvPr id="56" name="Straight Connector 55">
                <a:extLst>
                  <a:ext uri="{FF2B5EF4-FFF2-40B4-BE49-F238E27FC236}">
                    <a16:creationId xmlns:a16="http://schemas.microsoft.com/office/drawing/2014/main" id="{3636E235-EFC0-F942-94D7-7F04CB13AF6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9621AED-DE24-3247-9531-85DC58D73E9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472DD8E-B58F-9A44-B450-5490E567E734}"/>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C60E7C9F-F939-3549-A15A-8705DF077E8C}"/>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23BCB760-5495-8146-BEC4-AE9E2908173E}"/>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6A470AC7-D16C-6A41-8C71-EAD8995DB152}"/>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388FF85B-CAD8-624A-B8BD-36FB8ADD7A8F}"/>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822CE87A-19FC-1249-B820-F73CF18B130B}"/>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D22826CE-C426-EE40-8061-A4E67CEE701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18127883"/>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Lst>
  <p:hf sldNum="0" hdr="0" dt="0"/>
  <p:txStyles>
    <p:titleStyle>
      <a:lvl1pPr algn="l" rtl="0" eaLnBrk="1" fontAlgn="base" hangingPunct="1">
        <a:lnSpc>
          <a:spcPts val="3733"/>
        </a:lnSpc>
        <a:spcBef>
          <a:spcPct val="0"/>
        </a:spcBef>
        <a:spcAft>
          <a:spcPts val="2400"/>
        </a:spcAft>
        <a:defRPr sz="3200" b="0" i="0">
          <a:solidFill>
            <a:schemeClr val="bg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bg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bg1"/>
        </a:buClr>
        <a:buSzPct val="100000"/>
        <a:buFont typeface=".AppleSystemUIFont" charset="-120"/>
        <a:buChar char="–"/>
        <a:tabLst/>
        <a:defRPr sz="1600">
          <a:solidFill>
            <a:schemeClr val="bg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bg1"/>
        </a:buClr>
        <a:buSzPct val="100000"/>
        <a:buFont typeface="Arial" panose="020B0604020202020204" pitchFamily="34" charset="0"/>
        <a:buChar char="•"/>
        <a:tabLst/>
        <a:defRPr sz="1600">
          <a:solidFill>
            <a:schemeClr val="bg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bg1"/>
        </a:buClr>
        <a:buSzPct val="100000"/>
        <a:buFont typeface=".AppleSystemUIFont" charset="-120"/>
        <a:buChar char="–"/>
        <a:tabLst/>
        <a:defRPr sz="1600" baseline="0">
          <a:solidFill>
            <a:schemeClr val="bg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bg1"/>
        </a:buClr>
        <a:buFont typeface=".AppleSystemUIFont" charset="-120"/>
        <a:buChar char="»"/>
        <a:tabLst/>
        <a:defRPr sz="1600">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34040"/>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304888" y="6383868"/>
            <a:ext cx="5486312"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b="0" i="0">
                <a:solidFill>
                  <a:schemeClr val="tx1"/>
                </a:solidFill>
                <a:latin typeface="IBM Plex Sans Light" panose="020B0403050000000000" pitchFamily="34" charset="77"/>
              </a:defRPr>
            </a:lvl1pPr>
          </a:lstStyle>
          <a:p>
            <a:r>
              <a:rPr lang="en-US" dirty="0"/>
              <a:t>Introduction to Kubernetes Security / March 16, 2021 / © 2021 IBM Corporation</a:t>
            </a: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b="0" i="0">
                <a:solidFill>
                  <a:schemeClr val="tx1"/>
                </a:solidFill>
                <a:latin typeface="IBM Plex Sans Light" panose="020B0403050000000000" pitchFamily="34" charset="77"/>
              </a:defRPr>
            </a:lvl1pPr>
          </a:lstStyle>
          <a:p>
            <a:fld id="{59395FB3-9C97-154F-86B2-7E381B951268}" type="slidenum">
              <a:rPr lang="en-US" smtClean="0"/>
              <a:pPr/>
              <a:t>‹#›</a:t>
            </a:fld>
            <a:endParaRPr lang="en-US" dirty="0"/>
          </a:p>
        </p:txBody>
      </p:sp>
      <p:grpSp>
        <p:nvGrpSpPr>
          <p:cNvPr id="59" name="Group 58"/>
          <p:cNvGrpSpPr/>
          <p:nvPr/>
        </p:nvGrpSpPr>
        <p:grpSpPr>
          <a:xfrm>
            <a:off x="-146307" y="-147320"/>
            <a:ext cx="12485627" cy="715264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64563043"/>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Lst>
  <p:hf sldNum="0" hdr="0" dt="0"/>
  <p:txStyles>
    <p:titleStyle>
      <a:lvl1pPr algn="l" rtl="0" eaLnBrk="1" fontAlgn="base" hangingPunct="1">
        <a:lnSpc>
          <a:spcPts val="3733"/>
        </a:lnSpc>
        <a:spcBef>
          <a:spcPct val="0"/>
        </a:spcBef>
        <a:spcAft>
          <a:spcPts val="240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6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6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6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6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7.xml.rels><?xml version="1.0" encoding="UTF-8" standalone="yes"?>
<Relationships xmlns="http://schemas.openxmlformats.org/package/2006/relationships"><Relationship Id="rId2" Type="http://schemas.openxmlformats.org/officeDocument/2006/relationships/hyperlink" Target="https://authn.example.com/authenticate" TargetMode="External"/><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22.xml.rels><?xml version="1.0" encoding="UTF-8" standalone="yes"?>
<Relationships xmlns="http://schemas.openxmlformats.org/package/2006/relationships"><Relationship Id="rId2" Type="http://schemas.openxmlformats.org/officeDocument/2006/relationships/hyperlink" Target="https://authz.remote/" TargetMode="External"/><Relationship Id="rId1" Type="http://schemas.openxmlformats.org/officeDocument/2006/relationships/slideLayout" Target="../slideLayouts/slideLayout1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hyperlink" Target="https://ibm.biz/kubesec" TargetMode="External"/><Relationship Id="rId2" Type="http://schemas.openxmlformats.org/officeDocument/2006/relationships/hyperlink" Target="https://securecube.gitbook.io/securecube/" TargetMode="External"/><Relationship Id="rId1" Type="http://schemas.openxmlformats.org/officeDocument/2006/relationships/slideLayout" Target="../slideLayouts/slideLayout123.xml"/><Relationship Id="rId4" Type="http://schemas.openxmlformats.org/officeDocument/2006/relationships/hyperlink" Target="https://kubesec.mybluemix.ne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0.xml"/><Relationship Id="rId6" Type="http://schemas.openxmlformats.org/officeDocument/2006/relationships/hyperlink" Target="https://kubesec.mybluemix.net/" TargetMode="External"/><Relationship Id="rId5" Type="http://schemas.openxmlformats.org/officeDocument/2006/relationships/hyperlink" Target="https://ibm.biz/kubesec" TargetMode="External"/><Relationship Id="rId4" Type="http://schemas.openxmlformats.org/officeDocument/2006/relationships/hyperlink" Target="https://securecube.gitbook.io/securecube/"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0.xml"/><Relationship Id="rId5" Type="http://schemas.openxmlformats.org/officeDocument/2006/relationships/image" Target="../media/image7.png"/><Relationship Id="rId4" Type="http://schemas.openxmlformats.org/officeDocument/2006/relationships/image" Target="../media/image6.svg"/></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ibm.com/articles/journey-to-kubernetes-security/" TargetMode="External"/><Relationship Id="rId2" Type="http://schemas.openxmlformats.org/officeDocument/2006/relationships/hyperlink" Target="https://developer.ibm.com/blogs/basics-of-kubernetes-security/" TargetMode="External"/><Relationship Id="rId1" Type="http://schemas.openxmlformats.org/officeDocument/2006/relationships/slideLayout" Target="../slideLayouts/slideLayout123.xml"/><Relationship Id="rId6" Type="http://schemas.openxmlformats.org/officeDocument/2006/relationships/hyperlink" Target="https://www.meetup.com/IBMKarachi/" TargetMode="External"/><Relationship Id="rId5" Type="http://schemas.openxmlformats.org/officeDocument/2006/relationships/hyperlink" Target="https://www.meetup.com/IBM-Developer-Islamabad-Meetup/" TargetMode="External"/><Relationship Id="rId4" Type="http://schemas.openxmlformats.org/officeDocument/2006/relationships/hyperlink" Target="https://www.redhat.com/en/services/training/all-courses-exam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eveloper.ibm.com/callforcode/" TargetMode="External"/><Relationship Id="rId1" Type="http://schemas.openxmlformats.org/officeDocument/2006/relationships/slideLayout" Target="../slideLayouts/slideLayout165.xml"/><Relationship Id="rId5" Type="http://schemas.openxmlformats.org/officeDocument/2006/relationships/image" Target="../media/image37.png"/><Relationship Id="rId4" Type="http://schemas.openxmlformats.org/officeDocument/2006/relationships/image" Target="../media/image36.sv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0.xml"/><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8.png"/><Relationship Id="rId21" Type="http://schemas.openxmlformats.org/officeDocument/2006/relationships/image" Target="../media/image40.png"/><Relationship Id="rId12" Type="http://schemas.openxmlformats.org/officeDocument/2006/relationships/customXml" Target="../ink/ink3.xml"/><Relationship Id="rId17" Type="http://schemas.openxmlformats.org/officeDocument/2006/relationships/image" Target="../media/image10.png"/><Relationship Id="rId25"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customXml" Target="../ink/ink5.xml"/><Relationship Id="rId20" Type="http://schemas.openxmlformats.org/officeDocument/2006/relationships/customXml" Target="../ink/ink7.xml"/><Relationship Id="rId29" Type="http://schemas.openxmlformats.org/officeDocument/2006/relationships/image" Target="../media/image14.png"/><Relationship Id="rId1" Type="http://schemas.openxmlformats.org/officeDocument/2006/relationships/slideLayout" Target="../slideLayouts/slideLayout126.xml"/><Relationship Id="rId11" Type="http://schemas.openxmlformats.org/officeDocument/2006/relationships/image" Target="../media/image70.png"/><Relationship Id="rId24" Type="http://schemas.openxmlformats.org/officeDocument/2006/relationships/customXml" Target="../ink/ink9.xml"/><Relationship Id="rId15" Type="http://schemas.openxmlformats.org/officeDocument/2006/relationships/image" Target="../media/image9.png"/><Relationship Id="rId23" Type="http://schemas.openxmlformats.org/officeDocument/2006/relationships/image" Target="../media/image50.png"/><Relationship Id="rId28" Type="http://schemas.openxmlformats.org/officeDocument/2006/relationships/customXml" Target="../ink/ink11.xml"/><Relationship Id="rId10" Type="http://schemas.openxmlformats.org/officeDocument/2006/relationships/customXml" Target="../ink/ink2.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0.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71C5E-AD68-CC4E-A9B2-DCEEC0E0E352}"/>
              </a:ext>
            </a:extLst>
          </p:cNvPr>
          <p:cNvSpPr>
            <a:spLocks noGrp="1"/>
          </p:cNvSpPr>
          <p:nvPr>
            <p:ph type="title"/>
          </p:nvPr>
        </p:nvSpPr>
        <p:spPr/>
        <p:txBody>
          <a:bodyPr/>
          <a:lstStyle/>
          <a:p>
            <a:r>
              <a:rPr lang="en-AE" dirty="0"/>
              <a:t> </a:t>
            </a:r>
          </a:p>
        </p:txBody>
      </p:sp>
      <p:sp>
        <p:nvSpPr>
          <p:cNvPr id="6" name="Title 1">
            <a:extLst>
              <a:ext uri="{FF2B5EF4-FFF2-40B4-BE49-F238E27FC236}">
                <a16:creationId xmlns:a16="http://schemas.microsoft.com/office/drawing/2014/main" id="{86FF3D99-A402-0346-BF9F-20ACAB3FE0FF}"/>
              </a:ext>
            </a:extLst>
          </p:cNvPr>
          <p:cNvSpPr txBox="1">
            <a:spLocks/>
          </p:cNvSpPr>
          <p:nvPr/>
        </p:nvSpPr>
        <p:spPr>
          <a:xfrm>
            <a:off x="173557" y="390605"/>
            <a:ext cx="11516870" cy="5971991"/>
          </a:xfrm>
          <a:prstGeom prst="rect">
            <a:avLst/>
          </a:prstGeom>
        </p:spPr>
        <p:txBody>
          <a:bodyPr vert="horz" lIns="0" tIns="0" rIns="0" bIns="0" rtlCol="0" anchor="t">
            <a:noAutofit/>
          </a:bodyPr>
          <a:lstStyle>
            <a:lvl1pPr algn="l" rtl="0" eaLnBrk="1" fontAlgn="base" hangingPunct="1">
              <a:lnSpc>
                <a:spcPct val="90000"/>
              </a:lnSpc>
              <a:spcBef>
                <a:spcPct val="0"/>
              </a:spcBef>
              <a:spcAft>
                <a:spcPts val="0"/>
              </a:spcAft>
              <a:defRPr sz="32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a:lstStyle>
          <a:p>
            <a:pPr>
              <a:lnSpc>
                <a:spcPct val="80000"/>
              </a:lnSpc>
            </a:pPr>
            <a:r>
              <a:rPr lang="en-US" sz="2400" b="1" kern="0" dirty="0">
                <a:latin typeface="IBM Plex Sans" panose="020B0503050203000203" pitchFamily="34" charset="0"/>
              </a:rPr>
              <a:t>Developer Series</a:t>
            </a:r>
            <a:br>
              <a:rPr lang="en-US" kern="0" dirty="0"/>
            </a:br>
            <a:endParaRPr lang="en-US" kern="0" dirty="0"/>
          </a:p>
          <a:p>
            <a:pPr>
              <a:lnSpc>
                <a:spcPct val="80000"/>
              </a:lnSpc>
            </a:pPr>
            <a:br>
              <a:rPr lang="en-US" kern="0" dirty="0"/>
            </a:br>
            <a:r>
              <a:rPr lang="en-US" sz="2600" kern="0" dirty="0"/>
              <a:t>Join our webinar series to expand your developer skills!</a:t>
            </a:r>
            <a:br>
              <a:rPr lang="en-US" sz="2600" kern="0" dirty="0"/>
            </a:br>
            <a:endParaRPr lang="en-US" sz="2600" kern="0" dirty="0"/>
          </a:p>
        </p:txBody>
      </p:sp>
      <p:sp>
        <p:nvSpPr>
          <p:cNvPr id="7" name="TextBox 6">
            <a:extLst>
              <a:ext uri="{FF2B5EF4-FFF2-40B4-BE49-F238E27FC236}">
                <a16:creationId xmlns:a16="http://schemas.microsoft.com/office/drawing/2014/main" id="{F063BDA9-A281-7845-AF84-E45D1BABFF10}"/>
              </a:ext>
            </a:extLst>
          </p:cNvPr>
          <p:cNvSpPr txBox="1"/>
          <p:nvPr/>
        </p:nvSpPr>
        <p:spPr>
          <a:xfrm>
            <a:off x="173557" y="2442375"/>
            <a:ext cx="10253473" cy="2378152"/>
          </a:xfrm>
          <a:prstGeom prst="rect">
            <a:avLst/>
          </a:prstGeom>
          <a:noFill/>
        </p:spPr>
        <p:txBody>
          <a:bodyPr wrap="square" rtlCol="0">
            <a:spAutoFit/>
          </a:bodyPr>
          <a:lstStyle/>
          <a:p>
            <a:r>
              <a:rPr lang="en-US" sz="3400" dirty="0">
                <a:solidFill>
                  <a:srgbClr val="171717"/>
                </a:solidFill>
                <a:latin typeface="IBM Plex Mono" panose="020B0509050203000203" pitchFamily="49" charset="77"/>
              </a:rPr>
              <a:t>Security Tuesdays</a:t>
            </a:r>
          </a:p>
          <a:p>
            <a:r>
              <a:rPr lang="en-US" sz="3400" dirty="0">
                <a:solidFill>
                  <a:srgbClr val="171717"/>
                </a:solidFill>
                <a:latin typeface="IBM Plex Mono" panose="020B0509050203000203" pitchFamily="49" charset="77"/>
              </a:rPr>
              <a:t>Data Science and AI Wednesdays</a:t>
            </a:r>
          </a:p>
          <a:p>
            <a:r>
              <a:rPr lang="en-US" sz="3400" dirty="0">
                <a:solidFill>
                  <a:srgbClr val="171717"/>
                </a:solidFill>
                <a:latin typeface="IBM Plex Mono" panose="020B0509050203000203" pitchFamily="49" charset="77"/>
              </a:rPr>
              <a:t>Cloud Native and Red Hat OpenShift Thursdays</a:t>
            </a:r>
          </a:p>
          <a:p>
            <a:pPr algn="l">
              <a:lnSpc>
                <a:spcPts val="1600"/>
              </a:lnSpc>
              <a:spcAft>
                <a:spcPts val="600"/>
              </a:spcAft>
            </a:pPr>
            <a:endParaRPr lang="en-AE" sz="1200" dirty="0">
              <a:solidFill>
                <a:schemeClr val="bg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AF7870A6-57CA-E042-B74F-7815D55DF431}"/>
              </a:ext>
            </a:extLst>
          </p:cNvPr>
          <p:cNvSpPr txBox="1"/>
          <p:nvPr/>
        </p:nvSpPr>
        <p:spPr>
          <a:xfrm>
            <a:off x="173557" y="4988439"/>
            <a:ext cx="5629835" cy="301557"/>
          </a:xfrm>
          <a:prstGeom prst="rect">
            <a:avLst/>
          </a:prstGeom>
          <a:noFill/>
        </p:spPr>
        <p:txBody>
          <a:bodyPr wrap="square" rtlCol="0">
            <a:spAutoFit/>
          </a:bodyPr>
          <a:lstStyle/>
          <a:p>
            <a:pPr algn="l">
              <a:lnSpc>
                <a:spcPts val="1600"/>
              </a:lnSpc>
              <a:spcAft>
                <a:spcPts val="600"/>
              </a:spcAft>
            </a:pPr>
            <a:r>
              <a:rPr lang="en-US" sz="1700" dirty="0">
                <a:latin typeface="IBM Plex Mono" panose="020B0509050203000203" pitchFamily="49" charset="77"/>
                <a:ea typeface="IBM Plex Sans" charset="0"/>
                <a:cs typeface="IBM Plex Sans" charset="0"/>
              </a:rPr>
              <a:t>m</a:t>
            </a:r>
            <a:r>
              <a:rPr lang="en-AE" sz="1700" dirty="0">
                <a:solidFill>
                  <a:schemeClr val="tx1"/>
                </a:solidFill>
                <a:latin typeface="IBM Plex Mono" panose="020B0509050203000203" pitchFamily="49" charset="77"/>
                <a:ea typeface="IBM Plex Sans" charset="0"/>
                <a:cs typeface="IBM Plex Sans" charset="0"/>
              </a:rPr>
              <a:t>eetup.com</a:t>
            </a:r>
            <a:r>
              <a:rPr lang="en-AE" sz="1700">
                <a:solidFill>
                  <a:schemeClr val="tx1"/>
                </a:solidFill>
                <a:latin typeface="IBM Plex Mono" panose="020B0509050203000203" pitchFamily="49" charset="77"/>
                <a:ea typeface="IBM Plex Sans" charset="0"/>
                <a:cs typeface="IBM Plex Sans" charset="0"/>
              </a:rPr>
              <a:t>/IBM-Cloud-MEA</a:t>
            </a:r>
            <a:endParaRPr lang="en-AE" sz="1700" dirty="0">
              <a:solidFill>
                <a:schemeClr val="tx1"/>
              </a:solidFill>
              <a:latin typeface="IBM Plex Mono" panose="020B0509050203000203" pitchFamily="49" charset="77"/>
              <a:ea typeface="IBM Plex Sans" charset="0"/>
              <a:cs typeface="IBM Plex Sans" charset="0"/>
            </a:endParaRPr>
          </a:p>
        </p:txBody>
      </p:sp>
    </p:spTree>
    <p:extLst>
      <p:ext uri="{BB962C8B-B14F-4D97-AF65-F5344CB8AC3E}">
        <p14:creationId xmlns:p14="http://schemas.microsoft.com/office/powerpoint/2010/main" val="1153998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C80D2F4-B2AD-4EAA-9972-EB6809578226}"/>
              </a:ext>
            </a:extLst>
          </p:cNvPr>
          <p:cNvSpPr>
            <a:spLocks noGrp="1"/>
          </p:cNvSpPr>
          <p:nvPr>
            <p:ph sz="quarter" idx="12"/>
          </p:nvPr>
        </p:nvSpPr>
        <p:spPr/>
        <p:txBody>
          <a:bodyPr/>
          <a:lstStyle/>
          <a:p>
            <a:endParaRPr lang="en-US" dirty="0"/>
          </a:p>
        </p:txBody>
      </p:sp>
      <p:sp>
        <p:nvSpPr>
          <p:cNvPr id="5" name="Content Placeholder 4">
            <a:extLst>
              <a:ext uri="{FF2B5EF4-FFF2-40B4-BE49-F238E27FC236}">
                <a16:creationId xmlns:a16="http://schemas.microsoft.com/office/drawing/2014/main" id="{AAE2BD7A-8BB6-4043-A45A-6C5E5553B081}"/>
              </a:ext>
            </a:extLst>
          </p:cNvPr>
          <p:cNvSpPr>
            <a:spLocks noGrp="1"/>
          </p:cNvSpPr>
          <p:nvPr>
            <p:ph sz="quarter" idx="13"/>
          </p:nvPr>
        </p:nvSpPr>
        <p:spPr/>
        <p:txBody>
          <a:bodyPr vert="horz" lIns="219456" tIns="201168" rIns="228600" bIns="228600" rtlCol="0" anchor="t">
            <a:noAutofit/>
          </a:bodyPr>
          <a:lstStyle/>
          <a:p>
            <a:r>
              <a:rPr lang="en-US" sz="2400" dirty="0">
                <a:latin typeface="IBM Plex Sans"/>
              </a:rPr>
              <a:t>Defense in Depth</a:t>
            </a:r>
          </a:p>
          <a:p>
            <a:endParaRPr lang="en-US" dirty="0"/>
          </a:p>
          <a:p>
            <a:r>
              <a:rPr lang="en-IN" dirty="0">
                <a:latin typeface="IBM Plex Sans"/>
              </a:rPr>
              <a:t>Preferable to have </a:t>
            </a:r>
            <a:r>
              <a:rPr lang="en-IN" i="1" u="sng" dirty="0">
                <a:latin typeface="IBM Plex Sans"/>
              </a:rPr>
              <a:t>several layers of </a:t>
            </a:r>
            <a:r>
              <a:rPr lang="en-IN" i="1" u="sng" dirty="0" err="1">
                <a:latin typeface="IBM Plex Sans"/>
              </a:rPr>
              <a:t>defense</a:t>
            </a:r>
            <a:r>
              <a:rPr lang="en-IN" dirty="0">
                <a:latin typeface="IBM Plex Sans"/>
              </a:rPr>
              <a:t> against attacks on your Kubernetes cluster. </a:t>
            </a:r>
            <a:endParaRPr lang="en-US" dirty="0">
              <a:latin typeface="IBM Plex Sans"/>
            </a:endParaRPr>
          </a:p>
          <a:p>
            <a:endParaRPr lang="en-IN" dirty="0">
              <a:latin typeface="IBM Plex Sans"/>
            </a:endParaRPr>
          </a:p>
          <a:p>
            <a:r>
              <a:rPr lang="en-IN" dirty="0">
                <a:latin typeface="IBM Plex Sans"/>
              </a:rPr>
              <a:t>If you’re relying on a single defensive measure, attackers might find their way around it</a:t>
            </a:r>
            <a:endParaRPr lang="en-US">
              <a:latin typeface="IBM Plex Sans"/>
            </a:endParaRPr>
          </a:p>
        </p:txBody>
      </p:sp>
      <p:sp>
        <p:nvSpPr>
          <p:cNvPr id="8" name="Content Placeholder 7">
            <a:extLst>
              <a:ext uri="{FF2B5EF4-FFF2-40B4-BE49-F238E27FC236}">
                <a16:creationId xmlns:a16="http://schemas.microsoft.com/office/drawing/2014/main" id="{FD9F24E2-32A6-4FBE-AAF3-E64044418905}"/>
              </a:ext>
            </a:extLst>
          </p:cNvPr>
          <p:cNvSpPr>
            <a:spLocks noGrp="1"/>
          </p:cNvSpPr>
          <p:nvPr>
            <p:ph sz="quarter" idx="14"/>
          </p:nvPr>
        </p:nvSpPr>
        <p:spPr/>
        <p:txBody>
          <a:bodyPr vert="horz" lIns="219456" tIns="201168" rIns="228600" bIns="228600" rtlCol="0" anchor="t">
            <a:noAutofit/>
          </a:bodyPr>
          <a:lstStyle/>
          <a:p>
            <a:r>
              <a:rPr lang="en-US" sz="2400" dirty="0">
                <a:latin typeface="IBM Plex Sans"/>
              </a:rPr>
              <a:t>Least Privilege</a:t>
            </a:r>
            <a:endParaRPr lang="en-US" sz="2400" dirty="0"/>
          </a:p>
          <a:p>
            <a:endParaRPr lang="en-US" dirty="0"/>
          </a:p>
          <a:p>
            <a:r>
              <a:rPr lang="en-IN" dirty="0">
                <a:latin typeface="IBM Plex Sans"/>
              </a:rPr>
              <a:t>The </a:t>
            </a:r>
            <a:r>
              <a:rPr lang="en-IN" u="sng" dirty="0">
                <a:latin typeface="IBM Plex Sans"/>
              </a:rPr>
              <a:t>principle of least privilege</a:t>
            </a:r>
            <a:r>
              <a:rPr lang="en-IN" dirty="0">
                <a:latin typeface="IBM Plex Sans"/>
              </a:rPr>
              <a:t> tells us to restrict access so that different components can access only the information and resources they need to operate correctly.</a:t>
            </a:r>
            <a:endParaRPr lang="en-US"/>
          </a:p>
          <a:p>
            <a:endParaRPr lang="en-IN" dirty="0"/>
          </a:p>
          <a:p>
            <a:r>
              <a:rPr lang="en-IN" dirty="0">
                <a:latin typeface="IBM Plex Sans"/>
              </a:rPr>
              <a:t>In the event of a component being compromised, an attacker can reach only the subset of information and resources available to that component. This limits the “blast radius” of the attack</a:t>
            </a:r>
            <a:endParaRPr lang="en-US" dirty="0"/>
          </a:p>
        </p:txBody>
      </p:sp>
      <p:sp>
        <p:nvSpPr>
          <p:cNvPr id="9" name="Content Placeholder 8">
            <a:extLst>
              <a:ext uri="{FF2B5EF4-FFF2-40B4-BE49-F238E27FC236}">
                <a16:creationId xmlns:a16="http://schemas.microsoft.com/office/drawing/2014/main" id="{C8BE92DA-CDAE-4EE2-BB76-57A5743192C4}"/>
              </a:ext>
            </a:extLst>
          </p:cNvPr>
          <p:cNvSpPr>
            <a:spLocks noGrp="1"/>
          </p:cNvSpPr>
          <p:nvPr>
            <p:ph sz="quarter" idx="15"/>
          </p:nvPr>
        </p:nvSpPr>
        <p:spPr/>
        <p:txBody>
          <a:bodyPr vert="horz" lIns="219456" tIns="201168" rIns="228600" bIns="228600" rtlCol="0" anchor="t">
            <a:noAutofit/>
          </a:bodyPr>
          <a:lstStyle/>
          <a:p>
            <a:r>
              <a:rPr lang="en-US" sz="2400" dirty="0">
                <a:latin typeface="IBM Plex Sans"/>
              </a:rPr>
              <a:t>Limit the Attack Surface</a:t>
            </a:r>
          </a:p>
          <a:p>
            <a:br>
              <a:rPr lang="en-US" dirty="0">
                <a:latin typeface="IBM Plex Sans"/>
              </a:rPr>
            </a:br>
            <a:r>
              <a:rPr lang="en-US" dirty="0">
                <a:latin typeface="IBM Plex Sans"/>
              </a:rPr>
              <a:t>The attack surface is the set of </a:t>
            </a:r>
            <a:r>
              <a:rPr lang="en-US" u="sng" dirty="0">
                <a:latin typeface="IBM Plex Sans"/>
              </a:rPr>
              <a:t>all possible ways a system can be attacked</a:t>
            </a:r>
            <a:r>
              <a:rPr lang="en-US" dirty="0">
                <a:latin typeface="IBM Plex Sans"/>
              </a:rPr>
              <a:t>.</a:t>
            </a:r>
            <a:endParaRPr lang="en-US" dirty="0"/>
          </a:p>
          <a:p>
            <a:endParaRPr lang="en-US" dirty="0">
              <a:latin typeface="IBM Plex Sans"/>
            </a:endParaRPr>
          </a:p>
          <a:p>
            <a:r>
              <a:rPr lang="en-US" dirty="0">
                <a:latin typeface="IBM Plex Sans"/>
              </a:rPr>
              <a:t>The more complex the system, the bigger the attack surface, and therefore the more likely it is that an attacker will find a way in.</a:t>
            </a:r>
            <a:endParaRPr lang="en-US" dirty="0"/>
          </a:p>
          <a:p>
            <a:endParaRPr lang="en-US" sz="2400" dirty="0"/>
          </a:p>
        </p:txBody>
      </p:sp>
      <p:sp>
        <p:nvSpPr>
          <p:cNvPr id="3" name="Footer Placeholder 2">
            <a:extLst>
              <a:ext uri="{FF2B5EF4-FFF2-40B4-BE49-F238E27FC236}">
                <a16:creationId xmlns:a16="http://schemas.microsoft.com/office/drawing/2014/main" id="{1B109FB0-3A36-4BB7-8BF0-FCD4C098B392}"/>
              </a:ext>
            </a:extLst>
          </p:cNvPr>
          <p:cNvSpPr>
            <a:spLocks noGrp="1"/>
          </p:cNvSpPr>
          <p:nvPr>
            <p:ph type="ftr" sz="quarter" idx="10"/>
          </p:nvPr>
        </p:nvSpPr>
        <p:spPr/>
        <p:txBody>
          <a:bodyPr/>
          <a:lstStyle/>
          <a:p>
            <a:r>
              <a:rPr lang="en-US" dirty="0"/>
              <a:t>Introduction to Kubernetes Security / March 16, 2021 / © 2021 IBM Corporation</a:t>
            </a:r>
          </a:p>
        </p:txBody>
      </p:sp>
      <p:sp>
        <p:nvSpPr>
          <p:cNvPr id="2" name="Title 1">
            <a:extLst>
              <a:ext uri="{FF2B5EF4-FFF2-40B4-BE49-F238E27FC236}">
                <a16:creationId xmlns:a16="http://schemas.microsoft.com/office/drawing/2014/main" id="{B3A531E9-98CA-443B-8594-7DCC8EE09596}"/>
              </a:ext>
            </a:extLst>
          </p:cNvPr>
          <p:cNvSpPr>
            <a:spLocks noGrp="1"/>
          </p:cNvSpPr>
          <p:nvPr>
            <p:ph type="title" idx="4294967295"/>
          </p:nvPr>
        </p:nvSpPr>
        <p:spPr>
          <a:xfrm>
            <a:off x="190500" y="185738"/>
            <a:ext cx="2179638" cy="5761037"/>
          </a:xfrm>
        </p:spPr>
        <p:txBody>
          <a:bodyPr/>
          <a:lstStyle/>
          <a:p>
            <a:r>
              <a:rPr lang="en-US" dirty="0">
                <a:latin typeface="IBM Plex Mono Light"/>
              </a:rPr>
              <a:t>Remember your Security Principles</a:t>
            </a:r>
            <a:endParaRPr lang="en-US" dirty="0"/>
          </a:p>
        </p:txBody>
      </p:sp>
    </p:spTree>
    <p:extLst>
      <p:ext uri="{BB962C8B-B14F-4D97-AF65-F5344CB8AC3E}">
        <p14:creationId xmlns:p14="http://schemas.microsoft.com/office/powerpoint/2010/main" val="3645438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A34C-ED4F-9E42-A428-32EBFA6EE596}"/>
              </a:ext>
            </a:extLst>
          </p:cNvPr>
          <p:cNvSpPr>
            <a:spLocks noGrp="1"/>
          </p:cNvSpPr>
          <p:nvPr>
            <p:ph type="title"/>
          </p:nvPr>
        </p:nvSpPr>
        <p:spPr/>
        <p:txBody>
          <a:bodyPr/>
          <a:lstStyle/>
          <a:p>
            <a:r>
              <a:rPr lang="en-EG" dirty="0">
                <a:latin typeface="IBM Plex Mono Light"/>
              </a:rPr>
              <a:t>Important Concepts of Kubernetes Security</a:t>
            </a:r>
            <a:endParaRPr lang="en-US" dirty="0"/>
          </a:p>
        </p:txBody>
      </p:sp>
      <p:sp>
        <p:nvSpPr>
          <p:cNvPr id="9" name="Footer Placeholder 2">
            <a:extLst>
              <a:ext uri="{FF2B5EF4-FFF2-40B4-BE49-F238E27FC236}">
                <a16:creationId xmlns:a16="http://schemas.microsoft.com/office/drawing/2014/main" id="{DD969879-08F6-9441-AB0C-B6963E520393}"/>
              </a:ext>
            </a:extLst>
          </p:cNvPr>
          <p:cNvSpPr>
            <a:spLocks noGrp="1"/>
          </p:cNvSpPr>
          <p:nvPr>
            <p:ph type="ftr" sz="quarter" idx="10"/>
          </p:nvPr>
        </p:nvSpPr>
        <p:spPr/>
        <p:txBody>
          <a:bodyPr/>
          <a:lstStyle/>
          <a:p>
            <a:r>
              <a:rPr lang="en-US" dirty="0"/>
              <a:t>Introduction to Kubernetes Security / March 16, 2021 / © 2021 IBM Corporation</a:t>
            </a:r>
          </a:p>
        </p:txBody>
      </p:sp>
      <p:sp>
        <p:nvSpPr>
          <p:cNvPr id="6" name="Text Placeholder 5">
            <a:extLst>
              <a:ext uri="{FF2B5EF4-FFF2-40B4-BE49-F238E27FC236}">
                <a16:creationId xmlns:a16="http://schemas.microsoft.com/office/drawing/2014/main" id="{02964D0D-0089-024B-BA30-3087D04E87DA}"/>
              </a:ext>
            </a:extLst>
          </p:cNvPr>
          <p:cNvSpPr>
            <a:spLocks noGrp="1"/>
          </p:cNvSpPr>
          <p:nvPr>
            <p:ph type="body" sz="quarter" idx="12"/>
          </p:nvPr>
        </p:nvSpPr>
        <p:spPr/>
        <p:txBody>
          <a:bodyPr/>
          <a:lstStyle/>
          <a:p>
            <a:pPr>
              <a:lnSpc>
                <a:spcPct val="150000"/>
              </a:lnSpc>
            </a:pPr>
            <a:endParaRPr lang="en-EG" sz="1800" dirty="0"/>
          </a:p>
          <a:p>
            <a:pPr>
              <a:lnSpc>
                <a:spcPct val="150000"/>
              </a:lnSpc>
            </a:pPr>
            <a:endParaRPr lang="en-EG" sz="1800" dirty="0"/>
          </a:p>
        </p:txBody>
      </p:sp>
      <p:sp>
        <p:nvSpPr>
          <p:cNvPr id="5" name="Text Placeholder 4">
            <a:extLst>
              <a:ext uri="{FF2B5EF4-FFF2-40B4-BE49-F238E27FC236}">
                <a16:creationId xmlns:a16="http://schemas.microsoft.com/office/drawing/2014/main" id="{2EFD77D6-9A82-4890-ADB2-D7450FA386EA}"/>
              </a:ext>
            </a:extLst>
          </p:cNvPr>
          <p:cNvSpPr>
            <a:spLocks noGrp="1"/>
          </p:cNvSpPr>
          <p:nvPr>
            <p:ph type="body" sz="quarter" idx="13"/>
          </p:nvPr>
        </p:nvSpPr>
        <p:spPr/>
        <p:txBody>
          <a:bodyPr vert="horz" lIns="0" tIns="0" rIns="0" bIns="0" rtlCol="0" anchor="t">
            <a:noAutofit/>
          </a:bodyPr>
          <a:lstStyle/>
          <a:p>
            <a:pPr>
              <a:lnSpc>
                <a:spcPct val="150000"/>
              </a:lnSpc>
              <a:spcAft>
                <a:spcPts val="600"/>
              </a:spcAft>
            </a:pPr>
            <a:r>
              <a:rPr lang="en-EG" sz="2800" dirty="0">
                <a:latin typeface="IBM Plex Sans"/>
              </a:rPr>
              <a:t>1- Authentication</a:t>
            </a:r>
            <a:endParaRPr lang="en-EG" sz="2800" dirty="0" err="1"/>
          </a:p>
          <a:p>
            <a:pPr>
              <a:lnSpc>
                <a:spcPct val="150000"/>
              </a:lnSpc>
              <a:spcAft>
                <a:spcPts val="600"/>
              </a:spcAft>
            </a:pPr>
            <a:r>
              <a:rPr lang="en-EG" sz="2800" dirty="0">
                <a:latin typeface="IBM Plex Sans"/>
              </a:rPr>
              <a:t>2- Authorization</a:t>
            </a:r>
            <a:endParaRPr lang="en-EG" sz="2800" dirty="0"/>
          </a:p>
          <a:p>
            <a:pPr>
              <a:lnSpc>
                <a:spcPct val="150000"/>
              </a:lnSpc>
              <a:spcAft>
                <a:spcPts val="600"/>
              </a:spcAft>
            </a:pPr>
            <a:r>
              <a:rPr lang="en-EG" sz="2800" dirty="0">
                <a:latin typeface="IBM Plex Sans"/>
              </a:rPr>
              <a:t>3- Admission Controllers</a:t>
            </a:r>
          </a:p>
          <a:p>
            <a:pPr>
              <a:lnSpc>
                <a:spcPct val="150000"/>
              </a:lnSpc>
              <a:spcAft>
                <a:spcPts val="600"/>
              </a:spcAft>
            </a:pPr>
            <a:endParaRPr lang="en-EG" dirty="0"/>
          </a:p>
          <a:p>
            <a:endParaRPr lang="en-US" sz="2800" dirty="0"/>
          </a:p>
        </p:txBody>
      </p:sp>
      <p:pic>
        <p:nvPicPr>
          <p:cNvPr id="3" name="Picture 6" descr="kubernetes-workflow-diagram.png">
            <a:extLst>
              <a:ext uri="{FF2B5EF4-FFF2-40B4-BE49-F238E27FC236}">
                <a16:creationId xmlns:a16="http://schemas.microsoft.com/office/drawing/2014/main" id="{7481A93C-D13E-48FF-BD4B-741C587010B4}"/>
              </a:ext>
            </a:extLst>
          </p:cNvPr>
          <p:cNvPicPr>
            <a:picLocks noChangeAspect="1"/>
          </p:cNvPicPr>
          <p:nvPr/>
        </p:nvPicPr>
        <p:blipFill>
          <a:blip r:embed="rId2"/>
          <a:stretch>
            <a:fillRect/>
          </a:stretch>
        </p:blipFill>
        <p:spPr>
          <a:xfrm>
            <a:off x="1181100" y="3825199"/>
            <a:ext cx="9248775" cy="1998426"/>
          </a:xfrm>
          <a:prstGeom prst="rect">
            <a:avLst/>
          </a:prstGeom>
        </p:spPr>
      </p:pic>
    </p:spTree>
    <p:extLst>
      <p:ext uri="{BB962C8B-B14F-4D97-AF65-F5344CB8AC3E}">
        <p14:creationId xmlns:p14="http://schemas.microsoft.com/office/powerpoint/2010/main" val="4341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CF6F-FC6E-4D60-8C5B-3031556449D9}"/>
              </a:ext>
            </a:extLst>
          </p:cNvPr>
          <p:cNvSpPr>
            <a:spLocks noGrp="1"/>
          </p:cNvSpPr>
          <p:nvPr>
            <p:ph type="title"/>
          </p:nvPr>
        </p:nvSpPr>
        <p:spPr/>
        <p:txBody>
          <a:bodyPr/>
          <a:lstStyle/>
          <a:p>
            <a:r>
              <a:rPr lang="en-US" dirty="0">
                <a:latin typeface="IBM Plex Mono Light"/>
              </a:rPr>
              <a:t>Kubernetes Authentication</a:t>
            </a:r>
            <a:endParaRPr lang="en-US" dirty="0"/>
          </a:p>
        </p:txBody>
      </p:sp>
      <p:sp>
        <p:nvSpPr>
          <p:cNvPr id="3" name="Footer Placeholder 2">
            <a:extLst>
              <a:ext uri="{FF2B5EF4-FFF2-40B4-BE49-F238E27FC236}">
                <a16:creationId xmlns:a16="http://schemas.microsoft.com/office/drawing/2014/main" id="{EB145E6A-39FF-4BAE-B5C6-BD62EEBDB984}"/>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06F8A155-093E-432C-A019-582BFCD51FB8}"/>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All requests in Kubernetes originate from </a:t>
            </a:r>
            <a:endParaRPr lang="en-US" dirty="0">
              <a:latin typeface="IBM Plex Sans"/>
            </a:endParaRPr>
          </a:p>
          <a:p>
            <a:pPr>
              <a:lnSpc>
                <a:spcPct val="100000"/>
              </a:lnSpc>
              <a:spcBef>
                <a:spcPts val="1467"/>
              </a:spcBef>
              <a:spcAft>
                <a:spcPts val="0"/>
              </a:spcAft>
            </a:pPr>
            <a:r>
              <a:rPr lang="en-IN" dirty="0">
                <a:latin typeface="IBM Plex Sans"/>
              </a:rPr>
              <a:t>a) external users,  b) service accounts,  c) Kubernetes components. </a:t>
            </a:r>
            <a:endParaRPr lang="en-US" dirty="0">
              <a:latin typeface="IBM Plex Sans"/>
            </a:endParaRPr>
          </a:p>
          <a:p>
            <a:pPr>
              <a:lnSpc>
                <a:spcPct val="100000"/>
              </a:lnSpc>
              <a:spcBef>
                <a:spcPts val="1467"/>
              </a:spcBef>
              <a:spcAft>
                <a:spcPts val="0"/>
              </a:spcAft>
            </a:pPr>
            <a:r>
              <a:rPr lang="en-IN" dirty="0">
                <a:latin typeface="IBM Plex Sans"/>
              </a:rPr>
              <a:t>Kubernetes uses one or more of these authentication strategies:</a:t>
            </a:r>
            <a:endParaRPr lang="en-US" dirty="0">
              <a:latin typeface="IBM Plex Sans"/>
            </a:endParaRPr>
          </a:p>
          <a:p>
            <a:pPr marL="285750" indent="-285750">
              <a:lnSpc>
                <a:spcPct val="100000"/>
              </a:lnSpc>
              <a:spcBef>
                <a:spcPts val="1467"/>
              </a:spcBef>
              <a:spcAft>
                <a:spcPts val="0"/>
              </a:spcAft>
              <a:buFont typeface="Arial" pitchFamily="2" charset="2"/>
              <a:buChar char="•"/>
            </a:pPr>
            <a:r>
              <a:rPr lang="en-IN" b="1" dirty="0">
                <a:latin typeface="IBM Plex Sans"/>
              </a:rPr>
              <a:t>Client certificates</a:t>
            </a:r>
            <a:endParaRPr lang="en-US" dirty="0">
              <a:latin typeface="IBM Plex Sans"/>
            </a:endParaRPr>
          </a:p>
          <a:p>
            <a:pPr marL="285750" indent="-285750">
              <a:lnSpc>
                <a:spcPct val="100000"/>
              </a:lnSpc>
              <a:spcBef>
                <a:spcPts val="1467"/>
              </a:spcBef>
              <a:spcAft>
                <a:spcPts val="0"/>
              </a:spcAft>
              <a:buFont typeface="Arial" pitchFamily="2" charset="2"/>
              <a:buChar char="•"/>
            </a:pPr>
            <a:r>
              <a:rPr lang="en-IN" b="1" dirty="0">
                <a:latin typeface="IBM Plex Sans"/>
              </a:rPr>
              <a:t>Static Tokens</a:t>
            </a:r>
            <a:endParaRPr lang="en-US" dirty="0"/>
          </a:p>
          <a:p>
            <a:pPr marL="285750" indent="-285750">
              <a:lnSpc>
                <a:spcPct val="100000"/>
              </a:lnSpc>
              <a:spcBef>
                <a:spcPts val="1467"/>
              </a:spcBef>
              <a:spcAft>
                <a:spcPts val="0"/>
              </a:spcAft>
              <a:buFont typeface="Arial" pitchFamily="2" charset="2"/>
              <a:buChar char="•"/>
            </a:pPr>
            <a:r>
              <a:rPr lang="en-IN" b="1" dirty="0">
                <a:latin typeface="IBM Plex Sans"/>
              </a:rPr>
              <a:t>Basic authentication</a:t>
            </a:r>
            <a:endParaRPr lang="en-US" dirty="0"/>
          </a:p>
          <a:p>
            <a:pPr marL="285750" indent="-285750">
              <a:lnSpc>
                <a:spcPct val="100000"/>
              </a:lnSpc>
              <a:spcBef>
                <a:spcPts val="1467"/>
              </a:spcBef>
              <a:spcAft>
                <a:spcPts val="0"/>
              </a:spcAft>
              <a:buFont typeface="Arial" pitchFamily="2" charset="2"/>
              <a:buChar char="•"/>
            </a:pPr>
            <a:r>
              <a:rPr lang="en-IN" b="1" dirty="0">
                <a:latin typeface="IBM Plex Sans"/>
              </a:rPr>
              <a:t>Service account tokens</a:t>
            </a:r>
            <a:endParaRPr lang="en-US" dirty="0"/>
          </a:p>
          <a:p>
            <a:pPr marL="285750" indent="-285750">
              <a:lnSpc>
                <a:spcPct val="100000"/>
              </a:lnSpc>
              <a:spcBef>
                <a:spcPts val="1467"/>
              </a:spcBef>
              <a:spcAft>
                <a:spcPts val="0"/>
              </a:spcAft>
              <a:buFont typeface="Arial" pitchFamily="2" charset="2"/>
              <a:buChar char="•"/>
            </a:pPr>
            <a:r>
              <a:rPr lang="en-IN" b="1" dirty="0">
                <a:latin typeface="IBM Plex Sans"/>
              </a:rPr>
              <a:t>Webhook tokens</a:t>
            </a:r>
            <a:endParaRPr lang="en-US" dirty="0"/>
          </a:p>
          <a:p>
            <a:pPr>
              <a:lnSpc>
                <a:spcPct val="100000"/>
              </a:lnSpc>
              <a:spcBef>
                <a:spcPts val="1467"/>
              </a:spcBef>
              <a:spcAft>
                <a:spcPts val="0"/>
              </a:spcAft>
            </a:pPr>
            <a:endParaRPr lang="en-IN" dirty="0"/>
          </a:p>
          <a:p>
            <a:pPr>
              <a:lnSpc>
                <a:spcPct val="100000"/>
              </a:lnSpc>
              <a:spcBef>
                <a:spcPts val="1467"/>
              </a:spcBef>
              <a:spcAft>
                <a:spcPts val="0"/>
              </a:spcAft>
            </a:pPr>
            <a:endParaRPr lang="en-IN" dirty="0"/>
          </a:p>
          <a:p>
            <a:pPr>
              <a:lnSpc>
                <a:spcPct val="100000"/>
              </a:lnSpc>
              <a:spcBef>
                <a:spcPts val="1467"/>
              </a:spcBef>
              <a:spcAft>
                <a:spcPts val="0"/>
              </a:spcAft>
            </a:pPr>
            <a:endParaRPr lang="en-IN" dirty="0"/>
          </a:p>
          <a:p>
            <a:endParaRPr lang="en-US" dirty="0"/>
          </a:p>
        </p:txBody>
      </p:sp>
      <p:pic>
        <p:nvPicPr>
          <p:cNvPr id="10" name="Picture 10">
            <a:extLst>
              <a:ext uri="{FF2B5EF4-FFF2-40B4-BE49-F238E27FC236}">
                <a16:creationId xmlns:a16="http://schemas.microsoft.com/office/drawing/2014/main" id="{B7908DA4-9B28-4243-979F-BC30FCC141A0}"/>
              </a:ext>
            </a:extLst>
          </p:cNvPr>
          <p:cNvPicPr>
            <a:picLocks noChangeAspect="1"/>
          </p:cNvPicPr>
          <p:nvPr/>
        </p:nvPicPr>
        <p:blipFill>
          <a:blip r:embed="rId3"/>
          <a:stretch>
            <a:fillRect/>
          </a:stretch>
        </p:blipFill>
        <p:spPr>
          <a:xfrm>
            <a:off x="6734175" y="4037"/>
            <a:ext cx="5429250" cy="6849926"/>
          </a:xfrm>
          <a:prstGeom prst="rect">
            <a:avLst/>
          </a:prstGeom>
        </p:spPr>
      </p:pic>
    </p:spTree>
    <p:extLst>
      <p:ext uri="{BB962C8B-B14F-4D97-AF65-F5344CB8AC3E}">
        <p14:creationId xmlns:p14="http://schemas.microsoft.com/office/powerpoint/2010/main" val="421446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CF6F-FC6E-4D60-8C5B-3031556449D9}"/>
              </a:ext>
            </a:extLst>
          </p:cNvPr>
          <p:cNvSpPr>
            <a:spLocks noGrp="1"/>
          </p:cNvSpPr>
          <p:nvPr>
            <p:ph type="title"/>
          </p:nvPr>
        </p:nvSpPr>
        <p:spPr/>
        <p:txBody>
          <a:bodyPr/>
          <a:lstStyle/>
          <a:p>
            <a:r>
              <a:rPr lang="en-US" dirty="0">
                <a:latin typeface="IBM Plex Mono Light"/>
              </a:rPr>
              <a:t>Kubernetes Authentication – Client Certificates</a:t>
            </a:r>
            <a:endParaRPr lang="en-US" dirty="0"/>
          </a:p>
        </p:txBody>
      </p:sp>
      <p:sp>
        <p:nvSpPr>
          <p:cNvPr id="3" name="Footer Placeholder 2">
            <a:extLst>
              <a:ext uri="{FF2B5EF4-FFF2-40B4-BE49-F238E27FC236}">
                <a16:creationId xmlns:a16="http://schemas.microsoft.com/office/drawing/2014/main" id="{EB145E6A-39FF-4BAE-B5C6-BD62EEBDB984}"/>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06F8A155-093E-432C-A019-582BFCD51FB8}"/>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endParaRPr lang="en-IN" dirty="0"/>
          </a:p>
          <a:p>
            <a:pPr>
              <a:lnSpc>
                <a:spcPct val="100000"/>
              </a:lnSpc>
              <a:spcBef>
                <a:spcPts val="1467"/>
              </a:spcBef>
              <a:spcAft>
                <a:spcPts val="0"/>
              </a:spcAft>
            </a:pPr>
            <a:r>
              <a:rPr lang="en-IN" dirty="0">
                <a:latin typeface="IBM Plex Sans"/>
              </a:rPr>
              <a:t>Kubernetes uses one or more of these authentication strategies</a:t>
            </a:r>
            <a:endParaRPr lang="en-US" dirty="0">
              <a:latin typeface="IBM Plex Sans"/>
            </a:endParaRPr>
          </a:p>
          <a:p>
            <a:pPr>
              <a:lnSpc>
                <a:spcPct val="100000"/>
              </a:lnSpc>
              <a:spcBef>
                <a:spcPts val="1467"/>
              </a:spcBef>
              <a:spcAft>
                <a:spcPts val="0"/>
              </a:spcAft>
            </a:pPr>
            <a:r>
              <a:rPr lang="en-IN" dirty="0"/>
              <a:t>Using X509 </a:t>
            </a:r>
            <a:r>
              <a:rPr lang="en-IN" b="1" dirty="0"/>
              <a:t>Certificate Authority</a:t>
            </a:r>
            <a:r>
              <a:rPr lang="en-IN" dirty="0"/>
              <a:t> (</a:t>
            </a:r>
            <a:r>
              <a:rPr lang="en-IN" b="1" dirty="0"/>
              <a:t>CA</a:t>
            </a:r>
            <a:r>
              <a:rPr lang="en-IN" dirty="0"/>
              <a:t>) certificates is the most common authentication strategy</a:t>
            </a:r>
            <a:endParaRPr lang="en-US" dirty="0"/>
          </a:p>
          <a:p>
            <a:pPr>
              <a:lnSpc>
                <a:spcPct val="100000"/>
              </a:lnSpc>
              <a:spcBef>
                <a:spcPts val="1467"/>
              </a:spcBef>
              <a:spcAft>
                <a:spcPts val="0"/>
              </a:spcAft>
            </a:pPr>
            <a:r>
              <a:rPr lang="en-IN" dirty="0"/>
              <a:t>It can be enabled by passing </a:t>
            </a:r>
            <a:r>
              <a:rPr lang="en-IN" b="1" dirty="0"/>
              <a:t>--client-ca-file=</a:t>
            </a:r>
            <a:r>
              <a:rPr lang="en-IN" b="1" dirty="0" err="1"/>
              <a:t>file_path</a:t>
            </a:r>
            <a:r>
              <a:rPr lang="en-IN" dirty="0"/>
              <a:t> to the server</a:t>
            </a:r>
            <a:endParaRPr lang="en-US" dirty="0"/>
          </a:p>
          <a:p>
            <a:pPr>
              <a:lnSpc>
                <a:spcPct val="100000"/>
              </a:lnSpc>
              <a:spcBef>
                <a:spcPts val="1467"/>
              </a:spcBef>
              <a:spcAft>
                <a:spcPts val="0"/>
              </a:spcAft>
            </a:pPr>
            <a:r>
              <a:rPr lang="en-IN" dirty="0">
                <a:latin typeface="IBM Plex Sans"/>
              </a:rPr>
              <a:t>The file passed to the API server has a list of CAs, which creates and validates client certificates in the cluster.</a:t>
            </a:r>
            <a:endParaRPr lang="en-US" dirty="0">
              <a:latin typeface="IBM Plex Sans"/>
            </a:endParaRPr>
          </a:p>
          <a:p>
            <a:pPr>
              <a:lnSpc>
                <a:spcPct val="100000"/>
              </a:lnSpc>
              <a:spcBef>
                <a:spcPts val="1467"/>
              </a:spcBef>
              <a:spcAft>
                <a:spcPts val="0"/>
              </a:spcAft>
            </a:pPr>
            <a:r>
              <a:rPr lang="en-IN" b="1" dirty="0"/>
              <a:t>kube-apiserver --advertise-address=192.168.99.104 --allow-privileged=true --authorization-mode=</a:t>
            </a:r>
            <a:r>
              <a:rPr lang="en-IN" b="1" dirty="0" err="1"/>
              <a:t>Node,RBAC</a:t>
            </a:r>
            <a:r>
              <a:rPr lang="en-IN" b="1" dirty="0"/>
              <a:t> --client-ca-file=/var/lib/</a:t>
            </a:r>
            <a:r>
              <a:rPr lang="en-IN" b="1" dirty="0" err="1"/>
              <a:t>minikube</a:t>
            </a:r>
            <a:r>
              <a:rPr lang="en-IN" b="1" dirty="0"/>
              <a:t>/certs/ca.crt</a:t>
            </a:r>
            <a:endParaRPr lang="en-IN" dirty="0"/>
          </a:p>
          <a:p>
            <a:pPr>
              <a:lnSpc>
                <a:spcPct val="100000"/>
              </a:lnSpc>
              <a:spcBef>
                <a:spcPts val="1467"/>
              </a:spcBef>
              <a:spcAft>
                <a:spcPts val="0"/>
              </a:spcAft>
            </a:pPr>
            <a:endParaRPr lang="en-IN" dirty="0"/>
          </a:p>
          <a:p>
            <a:pPr>
              <a:lnSpc>
                <a:spcPct val="100000"/>
              </a:lnSpc>
              <a:spcBef>
                <a:spcPts val="1467"/>
              </a:spcBef>
              <a:spcAft>
                <a:spcPts val="0"/>
              </a:spcAft>
            </a:pPr>
            <a:endParaRPr lang="en-IN" dirty="0"/>
          </a:p>
          <a:p>
            <a:pPr>
              <a:lnSpc>
                <a:spcPct val="100000"/>
              </a:lnSpc>
              <a:spcBef>
                <a:spcPts val="1467"/>
              </a:spcBef>
              <a:spcAft>
                <a:spcPts val="0"/>
              </a:spcAft>
            </a:pPr>
            <a:endParaRPr lang="en-IN" dirty="0"/>
          </a:p>
        </p:txBody>
      </p:sp>
      <p:pic>
        <p:nvPicPr>
          <p:cNvPr id="5" name="Picture 5" descr="client-crt.png">
            <a:extLst>
              <a:ext uri="{FF2B5EF4-FFF2-40B4-BE49-F238E27FC236}">
                <a16:creationId xmlns:a16="http://schemas.microsoft.com/office/drawing/2014/main" id="{87118032-B74F-48E8-880C-286BDA2F8B8E}"/>
              </a:ext>
            </a:extLst>
          </p:cNvPr>
          <p:cNvPicPr>
            <a:picLocks noChangeAspect="1"/>
          </p:cNvPicPr>
          <p:nvPr/>
        </p:nvPicPr>
        <p:blipFill>
          <a:blip r:embed="rId3"/>
          <a:stretch>
            <a:fillRect/>
          </a:stretch>
        </p:blipFill>
        <p:spPr>
          <a:xfrm>
            <a:off x="6524625" y="1321354"/>
            <a:ext cx="5562600" cy="4215293"/>
          </a:xfrm>
          <a:prstGeom prst="rect">
            <a:avLst/>
          </a:prstGeom>
        </p:spPr>
      </p:pic>
      <p:sp>
        <p:nvSpPr>
          <p:cNvPr id="6" name="TextBox 5">
            <a:extLst>
              <a:ext uri="{FF2B5EF4-FFF2-40B4-BE49-F238E27FC236}">
                <a16:creationId xmlns:a16="http://schemas.microsoft.com/office/drawing/2014/main" id="{BA17732D-28FA-4577-A7B6-F0AF31D38530}"/>
              </a:ext>
            </a:extLst>
          </p:cNvPr>
          <p:cNvSpPr txBox="1"/>
          <p:nvPr/>
        </p:nvSpPr>
        <p:spPr>
          <a:xfrm>
            <a:off x="7105649" y="5534024"/>
            <a:ext cx="4038600" cy="273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00"/>
              </a:lnSpc>
              <a:spcAft>
                <a:spcPts val="600"/>
              </a:spcAft>
            </a:pPr>
            <a:r>
              <a:rPr lang="en-US" sz="700" dirty="0">
                <a:ea typeface="+mn-lt"/>
                <a:cs typeface="+mn-lt"/>
              </a:rPr>
              <a:t>https://blog.codecentric.de/en/2018/08/x-509-client-certificates-with-spring-security/</a:t>
            </a:r>
            <a:endParaRPr lang="en-US" dirty="0"/>
          </a:p>
        </p:txBody>
      </p:sp>
    </p:spTree>
    <p:extLst>
      <p:ext uri="{BB962C8B-B14F-4D97-AF65-F5344CB8AC3E}">
        <p14:creationId xmlns:p14="http://schemas.microsoft.com/office/powerpoint/2010/main" val="654129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732787-1C3D-48B5-93DD-ED3C06FDAE24}"/>
              </a:ext>
            </a:extLst>
          </p:cNvPr>
          <p:cNvSpPr>
            <a:spLocks noGrp="1"/>
          </p:cNvSpPr>
          <p:nvPr>
            <p:ph type="title"/>
          </p:nvPr>
        </p:nvSpPr>
        <p:spPr/>
        <p:txBody>
          <a:bodyPr/>
          <a:lstStyle/>
          <a:p>
            <a:r>
              <a:rPr lang="en-US" dirty="0">
                <a:latin typeface="IBM Plex Mono Light"/>
              </a:rPr>
              <a:t>Kubernetes Authentication – Static Tokens</a:t>
            </a:r>
            <a:endParaRPr lang="en-US"/>
          </a:p>
        </p:txBody>
      </p:sp>
      <p:sp>
        <p:nvSpPr>
          <p:cNvPr id="4" name="Footer Placeholder 3">
            <a:extLst>
              <a:ext uri="{FF2B5EF4-FFF2-40B4-BE49-F238E27FC236}">
                <a16:creationId xmlns:a16="http://schemas.microsoft.com/office/drawing/2014/main" id="{E20A0D37-9F50-42BF-A825-9234B215C843}"/>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0B2B4924-041D-43EF-B0DE-99D721325A7F}"/>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dirty="0"/>
              <a:t>The tokens persist indefinitely, and the API server needs to be restarted to update the tokens. This is </a:t>
            </a:r>
            <a:r>
              <a:rPr lang="en-IN" i="1" dirty="0"/>
              <a:t>not</a:t>
            </a:r>
            <a:r>
              <a:rPr lang="en-IN" dirty="0"/>
              <a:t> a recommended authentication strategy. </a:t>
            </a:r>
            <a:endParaRPr lang="en-US" dirty="0"/>
          </a:p>
          <a:p>
            <a:pPr>
              <a:lnSpc>
                <a:spcPct val="100000"/>
              </a:lnSpc>
              <a:spcBef>
                <a:spcPts val="1467"/>
              </a:spcBef>
              <a:spcAft>
                <a:spcPts val="0"/>
              </a:spcAft>
            </a:pPr>
            <a:r>
              <a:rPr lang="en-IN"/>
              <a:t>These tokens can be easily compromised if the attacker is able to spawn a malicious pod in a cluster. </a:t>
            </a:r>
            <a:endParaRPr lang="en-US"/>
          </a:p>
          <a:p>
            <a:pPr>
              <a:lnSpc>
                <a:spcPct val="100000"/>
              </a:lnSpc>
              <a:spcBef>
                <a:spcPts val="1467"/>
              </a:spcBef>
              <a:spcAft>
                <a:spcPts val="0"/>
              </a:spcAft>
            </a:pPr>
            <a:r>
              <a:rPr lang="en-IN"/>
              <a:t>Once compromised, the only way to generate a new token is to restart the API server.</a:t>
            </a:r>
            <a:endParaRPr lang="en-US"/>
          </a:p>
        </p:txBody>
      </p:sp>
      <p:sp>
        <p:nvSpPr>
          <p:cNvPr id="6" name="Text Placeholder 5">
            <a:extLst>
              <a:ext uri="{FF2B5EF4-FFF2-40B4-BE49-F238E27FC236}">
                <a16:creationId xmlns:a16="http://schemas.microsoft.com/office/drawing/2014/main" id="{E6CDCD7D-F857-4AF1-81A2-39BB239E6EA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The API server uses a static file to read the bearer tokens.</a:t>
            </a:r>
            <a:endParaRPr lang="en-US" dirty="0">
              <a:latin typeface="IBM Plex Sans"/>
            </a:endParaRPr>
          </a:p>
          <a:p>
            <a:pPr>
              <a:lnSpc>
                <a:spcPct val="100000"/>
              </a:lnSpc>
              <a:spcBef>
                <a:spcPts val="1467"/>
              </a:spcBef>
              <a:spcAft>
                <a:spcPts val="0"/>
              </a:spcAft>
            </a:pPr>
            <a:r>
              <a:rPr lang="en-IN" dirty="0">
                <a:latin typeface="IBM Plex Sans"/>
              </a:rPr>
              <a:t>This static file is passed to the API server using </a:t>
            </a:r>
            <a:r>
              <a:rPr lang="en-IN" b="1" dirty="0">
                <a:latin typeface="IBM Plex Sans"/>
              </a:rPr>
              <a:t>--token-auth-file=&lt;path&gt;</a:t>
            </a:r>
            <a:endParaRPr lang="en-US" dirty="0">
              <a:latin typeface="IBM Plex Sans"/>
            </a:endParaRPr>
          </a:p>
          <a:p>
            <a:pPr>
              <a:lnSpc>
                <a:spcPct val="100000"/>
              </a:lnSpc>
              <a:spcBef>
                <a:spcPts val="1467"/>
              </a:spcBef>
              <a:spcAft>
                <a:spcPts val="0"/>
              </a:spcAft>
            </a:pPr>
            <a:endParaRPr lang="en-IN" dirty="0"/>
          </a:p>
          <a:p>
            <a:pPr>
              <a:lnSpc>
                <a:spcPct val="100000"/>
              </a:lnSpc>
              <a:spcBef>
                <a:spcPts val="1467"/>
              </a:spcBef>
              <a:spcAft>
                <a:spcPts val="0"/>
              </a:spcAft>
            </a:pPr>
            <a:r>
              <a:rPr lang="en-IN" dirty="0">
                <a:latin typeface="IBM Plex Sans"/>
              </a:rPr>
              <a:t>The token file is a comma-separated file consisting of </a:t>
            </a:r>
            <a:r>
              <a:rPr lang="en-IN" b="1" dirty="0">
                <a:latin typeface="IBM Plex Sans"/>
              </a:rPr>
              <a:t>secret</a:t>
            </a:r>
            <a:r>
              <a:rPr lang="en-IN" dirty="0">
                <a:latin typeface="IBM Plex Sans"/>
              </a:rPr>
              <a:t>, </a:t>
            </a:r>
            <a:r>
              <a:rPr lang="en-IN" b="1" dirty="0">
                <a:latin typeface="IBM Plex Sans"/>
              </a:rPr>
              <a:t>user</a:t>
            </a:r>
            <a:r>
              <a:rPr lang="en-IN" dirty="0">
                <a:latin typeface="IBM Plex Sans"/>
              </a:rPr>
              <a:t>, </a:t>
            </a:r>
            <a:r>
              <a:rPr lang="en-IN" b="1" dirty="0" err="1">
                <a:latin typeface="IBM Plex Sans"/>
              </a:rPr>
              <a:t>uid</a:t>
            </a:r>
            <a:r>
              <a:rPr lang="en-IN" dirty="0">
                <a:latin typeface="IBM Plex Sans"/>
              </a:rPr>
              <a:t>, </a:t>
            </a:r>
            <a:r>
              <a:rPr lang="en-IN" b="1" dirty="0">
                <a:latin typeface="IBM Plex Sans"/>
              </a:rPr>
              <a:t>group1</a:t>
            </a:r>
            <a:r>
              <a:rPr lang="en-IN" dirty="0">
                <a:latin typeface="IBM Plex Sans"/>
              </a:rPr>
              <a:t>, and </a:t>
            </a:r>
            <a:r>
              <a:rPr lang="en-IN" b="1" dirty="0">
                <a:latin typeface="IBM Plex Sans"/>
              </a:rPr>
              <a:t>group2</a:t>
            </a:r>
            <a:endParaRPr lang="en-US" dirty="0">
              <a:latin typeface="IBM Plex Sans"/>
            </a:endParaRPr>
          </a:p>
          <a:p>
            <a:pPr>
              <a:lnSpc>
                <a:spcPct val="100000"/>
              </a:lnSpc>
              <a:spcBef>
                <a:spcPts val="1467"/>
              </a:spcBef>
              <a:spcAft>
                <a:spcPts val="0"/>
              </a:spcAft>
            </a:pPr>
            <a:endParaRPr lang="en-IN" b="1" dirty="0">
              <a:latin typeface="IBM Plex Sans"/>
            </a:endParaRPr>
          </a:p>
          <a:p>
            <a:pPr>
              <a:lnSpc>
                <a:spcPct val="100000"/>
              </a:lnSpc>
              <a:spcBef>
                <a:spcPts val="1467"/>
              </a:spcBef>
              <a:spcAft>
                <a:spcPts val="0"/>
              </a:spcAft>
            </a:pPr>
            <a:r>
              <a:rPr lang="en-IN" dirty="0">
                <a:latin typeface="IBM Plex Sans"/>
              </a:rPr>
              <a:t>The token is passed as an HTTP header in the request: </a:t>
            </a:r>
            <a:endParaRPr lang="en-US" dirty="0">
              <a:latin typeface="IBM Plex Sans"/>
            </a:endParaRPr>
          </a:p>
          <a:p>
            <a:pPr>
              <a:lnSpc>
                <a:spcPct val="100000"/>
              </a:lnSpc>
              <a:spcBef>
                <a:spcPts val="1467"/>
              </a:spcBef>
              <a:spcAft>
                <a:spcPts val="0"/>
              </a:spcAft>
            </a:pPr>
            <a:r>
              <a:rPr lang="en-IN" dirty="0">
                <a:latin typeface="IBM Plex Sans"/>
              </a:rPr>
              <a:t>Authorization: Bearer 66e6a781-09cb-4e7e-8e13-34d78cb0dab6</a:t>
            </a:r>
            <a:endParaRPr lang="en-US" dirty="0">
              <a:latin typeface="IBM Plex Sans"/>
            </a:endParaRPr>
          </a:p>
        </p:txBody>
      </p:sp>
    </p:spTree>
    <p:extLst>
      <p:ext uri="{BB962C8B-B14F-4D97-AF65-F5344CB8AC3E}">
        <p14:creationId xmlns:p14="http://schemas.microsoft.com/office/powerpoint/2010/main" val="252414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C1A9-043B-4243-9CB6-65BB6DF9FC5F}"/>
              </a:ext>
            </a:extLst>
          </p:cNvPr>
          <p:cNvSpPr>
            <a:spLocks noGrp="1"/>
          </p:cNvSpPr>
          <p:nvPr>
            <p:ph type="title"/>
          </p:nvPr>
        </p:nvSpPr>
        <p:spPr/>
        <p:txBody>
          <a:bodyPr/>
          <a:lstStyle/>
          <a:p>
            <a:r>
              <a:rPr lang="en-US" dirty="0">
                <a:latin typeface="IBM Plex Mono Light"/>
              </a:rPr>
              <a:t>Kubernetes Authentication – Basic Authentication</a:t>
            </a:r>
            <a:endParaRPr lang="en-US"/>
          </a:p>
        </p:txBody>
      </p:sp>
      <p:sp>
        <p:nvSpPr>
          <p:cNvPr id="3" name="Footer Placeholder 2">
            <a:extLst>
              <a:ext uri="{FF2B5EF4-FFF2-40B4-BE49-F238E27FC236}">
                <a16:creationId xmlns:a16="http://schemas.microsoft.com/office/drawing/2014/main" id="{92E171EF-8B37-440B-BA9F-8553B73F0DFB}"/>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1386D678-EDE4-4EEF-8078-7F64A4310432}"/>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sz="2000" dirty="0"/>
              <a:t>The username and password are passed as an authentication header in the request:</a:t>
            </a:r>
            <a:endParaRPr lang="en-US" sz="2000" dirty="0"/>
          </a:p>
          <a:p>
            <a:pPr>
              <a:lnSpc>
                <a:spcPct val="100000"/>
              </a:lnSpc>
              <a:spcBef>
                <a:spcPts val="1467"/>
              </a:spcBef>
              <a:spcAft>
                <a:spcPts val="0"/>
              </a:spcAft>
            </a:pPr>
            <a:r>
              <a:rPr lang="en-IN" sz="2000" b="1" dirty="0">
                <a:latin typeface="IBM Plex Sans"/>
              </a:rPr>
              <a:t>Authentication: Basic base64(</a:t>
            </a:r>
            <a:r>
              <a:rPr lang="en-IN" sz="2000" b="1" dirty="0" err="1">
                <a:latin typeface="IBM Plex Sans"/>
              </a:rPr>
              <a:t>user:password</a:t>
            </a:r>
            <a:r>
              <a:rPr lang="en-IN" sz="2000" b="1" dirty="0">
                <a:latin typeface="IBM Plex Sans"/>
              </a:rPr>
              <a:t>)</a:t>
            </a:r>
            <a:endParaRPr lang="en-US" sz="2000" dirty="0">
              <a:latin typeface="IBM Plex Sans"/>
            </a:endParaRPr>
          </a:p>
          <a:p>
            <a:pPr>
              <a:lnSpc>
                <a:spcPct val="100000"/>
              </a:lnSpc>
              <a:spcBef>
                <a:spcPts val="1467"/>
              </a:spcBef>
              <a:spcAft>
                <a:spcPts val="0"/>
              </a:spcAft>
            </a:pPr>
            <a:endParaRPr lang="en-IN" sz="2000" dirty="0"/>
          </a:p>
          <a:p>
            <a:pPr>
              <a:lnSpc>
                <a:spcPct val="100000"/>
              </a:lnSpc>
              <a:spcBef>
                <a:spcPts val="1467"/>
              </a:spcBef>
              <a:spcAft>
                <a:spcPts val="0"/>
              </a:spcAft>
            </a:pPr>
            <a:r>
              <a:rPr lang="en-IN" sz="2000" dirty="0"/>
              <a:t>Basic authentication should not be used in production clusters</a:t>
            </a:r>
            <a:endParaRPr lang="en-US" sz="2000" dirty="0"/>
          </a:p>
        </p:txBody>
      </p:sp>
      <p:sp>
        <p:nvSpPr>
          <p:cNvPr id="5" name="Text Placeholder 4">
            <a:extLst>
              <a:ext uri="{FF2B5EF4-FFF2-40B4-BE49-F238E27FC236}">
                <a16:creationId xmlns:a16="http://schemas.microsoft.com/office/drawing/2014/main" id="{0503F4BF-2873-4246-BD5B-814D1820FD9E}"/>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sz="2000" dirty="0">
                <a:latin typeface="IBM Plex Sans"/>
              </a:rPr>
              <a:t>Kubernetes also supports basic authentication</a:t>
            </a:r>
            <a:endParaRPr lang="en-US" sz="2000" dirty="0">
              <a:latin typeface="IBM Plex Sans"/>
            </a:endParaRPr>
          </a:p>
          <a:p>
            <a:pPr>
              <a:lnSpc>
                <a:spcPct val="100000"/>
              </a:lnSpc>
              <a:spcBef>
                <a:spcPts val="1467"/>
              </a:spcBef>
              <a:spcAft>
                <a:spcPts val="0"/>
              </a:spcAft>
            </a:pPr>
            <a:endParaRPr lang="en-IN" sz="2000" dirty="0"/>
          </a:p>
          <a:p>
            <a:pPr>
              <a:lnSpc>
                <a:spcPct val="100000"/>
              </a:lnSpc>
              <a:spcBef>
                <a:spcPts val="1467"/>
              </a:spcBef>
              <a:spcAft>
                <a:spcPts val="0"/>
              </a:spcAft>
            </a:pPr>
            <a:r>
              <a:rPr lang="en-IN" sz="2000" dirty="0">
                <a:latin typeface="IBM Plex Sans"/>
              </a:rPr>
              <a:t>This can be enabled by using </a:t>
            </a:r>
            <a:r>
              <a:rPr lang="en-IN" sz="2000" b="1" dirty="0">
                <a:latin typeface="IBM Plex Sans"/>
              </a:rPr>
              <a:t>basic-auth-file=&lt;path&gt;</a:t>
            </a:r>
            <a:endParaRPr lang="en-US" sz="2000" dirty="0">
              <a:latin typeface="IBM Plex Sans"/>
            </a:endParaRPr>
          </a:p>
          <a:p>
            <a:pPr>
              <a:lnSpc>
                <a:spcPct val="100000"/>
              </a:lnSpc>
              <a:spcBef>
                <a:spcPts val="1467"/>
              </a:spcBef>
              <a:spcAft>
                <a:spcPts val="0"/>
              </a:spcAft>
            </a:pPr>
            <a:r>
              <a:rPr lang="en-IN" sz="2000" dirty="0">
                <a:latin typeface="IBM Plex Sans"/>
              </a:rPr>
              <a:t>The authentication credentials are stored in a CSV file as </a:t>
            </a:r>
            <a:r>
              <a:rPr lang="en-IN" sz="2000" b="1" dirty="0">
                <a:latin typeface="IBM Plex Sans"/>
              </a:rPr>
              <a:t>password</a:t>
            </a:r>
            <a:r>
              <a:rPr lang="en-IN" sz="2000" dirty="0">
                <a:latin typeface="IBM Plex Sans"/>
              </a:rPr>
              <a:t>, </a:t>
            </a:r>
            <a:r>
              <a:rPr lang="en-IN" sz="2000" b="1" dirty="0">
                <a:latin typeface="IBM Plex Sans"/>
              </a:rPr>
              <a:t>user</a:t>
            </a:r>
            <a:r>
              <a:rPr lang="en-IN" sz="2000" dirty="0">
                <a:latin typeface="IBM Plex Sans"/>
              </a:rPr>
              <a:t>, </a:t>
            </a:r>
            <a:r>
              <a:rPr lang="en-IN" sz="2000" b="1" dirty="0" err="1">
                <a:latin typeface="IBM Plex Sans"/>
              </a:rPr>
              <a:t>uid</a:t>
            </a:r>
            <a:r>
              <a:rPr lang="en-IN" sz="2000" dirty="0">
                <a:latin typeface="IBM Plex Sans"/>
              </a:rPr>
              <a:t>, </a:t>
            </a:r>
            <a:r>
              <a:rPr lang="en-IN" sz="2000" b="1" dirty="0">
                <a:latin typeface="IBM Plex Sans"/>
              </a:rPr>
              <a:t>group1</a:t>
            </a:r>
            <a:r>
              <a:rPr lang="en-IN" sz="2000" dirty="0">
                <a:latin typeface="IBM Plex Sans"/>
              </a:rPr>
              <a:t>, and </a:t>
            </a:r>
            <a:r>
              <a:rPr lang="en-IN" sz="2000" b="1" dirty="0">
                <a:latin typeface="IBM Plex Sans"/>
              </a:rPr>
              <a:t>group2</a:t>
            </a:r>
            <a:endParaRPr lang="en-US" sz="2000" dirty="0">
              <a:latin typeface="IBM Plex Sans"/>
            </a:endParaRPr>
          </a:p>
          <a:p>
            <a:pPr>
              <a:lnSpc>
                <a:spcPct val="100000"/>
              </a:lnSpc>
              <a:spcBef>
                <a:spcPts val="1467"/>
              </a:spcBef>
              <a:spcAft>
                <a:spcPts val="0"/>
              </a:spcAft>
            </a:pPr>
            <a:endParaRPr lang="en-IN" dirty="0"/>
          </a:p>
          <a:p>
            <a:endParaRPr lang="en-US" dirty="0"/>
          </a:p>
        </p:txBody>
      </p:sp>
    </p:spTree>
    <p:extLst>
      <p:ext uri="{BB962C8B-B14F-4D97-AF65-F5344CB8AC3E}">
        <p14:creationId xmlns:p14="http://schemas.microsoft.com/office/powerpoint/2010/main" val="2291066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Authentication - Service Account Tokens</a:t>
            </a:r>
            <a:endParaRPr lang="en-US" dirty="0"/>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981DE419-5212-4E10-B2F2-CF0653D2648A}"/>
              </a:ext>
            </a:extLst>
          </p:cNvPr>
          <p:cNvSpPr>
            <a:spLocks noGrp="1"/>
          </p:cNvSpPr>
          <p:nvPr>
            <p:ph type="body" sz="quarter" idx="12"/>
          </p:nvPr>
        </p:nvSpPr>
        <p:spPr>
          <a:xfrm>
            <a:off x="6388608" y="2016592"/>
            <a:ext cx="5498501" cy="4336288"/>
          </a:xfrm>
        </p:spPr>
        <p:txBody>
          <a:bodyPr vert="horz" lIns="0" tIns="0" rIns="0" bIns="0" rtlCol="0" anchor="t">
            <a:noAutofit/>
          </a:bodyPr>
          <a:lstStyle/>
          <a:p>
            <a:pPr>
              <a:lnSpc>
                <a:spcPct val="100000"/>
              </a:lnSpc>
              <a:spcBef>
                <a:spcPts val="1467"/>
              </a:spcBef>
              <a:spcAft>
                <a:spcPts val="0"/>
              </a:spcAft>
            </a:pPr>
            <a:r>
              <a:rPr lang="en-IN" sz="2000" dirty="0"/>
              <a:t>To create a service account test, you can use the following:</a:t>
            </a:r>
            <a:endParaRPr lang="en-US" sz="2000" dirty="0"/>
          </a:p>
          <a:p>
            <a:pPr>
              <a:lnSpc>
                <a:spcPct val="100000"/>
              </a:lnSpc>
              <a:spcBef>
                <a:spcPts val="1467"/>
              </a:spcBef>
              <a:spcAft>
                <a:spcPts val="0"/>
              </a:spcAft>
            </a:pPr>
            <a:r>
              <a:rPr lang="en-IN" sz="2000" dirty="0" err="1">
                <a:latin typeface="IBM Plex Sans"/>
              </a:rPr>
              <a:t>kubectl</a:t>
            </a:r>
            <a:r>
              <a:rPr lang="en-IN" sz="2000" dirty="0">
                <a:latin typeface="IBM Plex Sans"/>
              </a:rPr>
              <a:t> create </a:t>
            </a:r>
            <a:r>
              <a:rPr lang="en-IN" sz="2000" dirty="0" err="1">
                <a:latin typeface="IBM Plex Sans"/>
              </a:rPr>
              <a:t>serviceaccount</a:t>
            </a:r>
            <a:r>
              <a:rPr lang="en-IN" sz="2000" dirty="0">
                <a:latin typeface="IBM Plex Sans"/>
              </a:rPr>
              <a:t> test </a:t>
            </a:r>
            <a:endParaRPr lang="en-US" sz="2000" dirty="0">
              <a:latin typeface="IBM Plex Sans"/>
            </a:endParaRPr>
          </a:p>
          <a:p>
            <a:pPr>
              <a:lnSpc>
                <a:spcPct val="100000"/>
              </a:lnSpc>
              <a:spcBef>
                <a:spcPts val="1467"/>
              </a:spcBef>
              <a:spcAft>
                <a:spcPts val="0"/>
              </a:spcAft>
            </a:pPr>
            <a:r>
              <a:rPr lang="en-IN" sz="2000" dirty="0"/>
              <a:t>The service account has associated secrets, which includes the CA of the API server and a signed token</a:t>
            </a:r>
            <a:endParaRPr lang="en-US" sz="2000" dirty="0"/>
          </a:p>
          <a:p>
            <a:pPr>
              <a:lnSpc>
                <a:spcPct val="100000"/>
              </a:lnSpc>
              <a:spcBef>
                <a:spcPts val="1467"/>
              </a:spcBef>
              <a:spcAft>
                <a:spcPts val="0"/>
              </a:spcAft>
            </a:pPr>
            <a:r>
              <a:rPr lang="en-IN" sz="2000" dirty="0" err="1"/>
              <a:t>kubectl</a:t>
            </a:r>
            <a:r>
              <a:rPr lang="en-IN" sz="2000" dirty="0"/>
              <a:t> get </a:t>
            </a:r>
            <a:r>
              <a:rPr lang="en-IN" sz="2000" dirty="0" err="1"/>
              <a:t>serviceaccounts</a:t>
            </a:r>
            <a:r>
              <a:rPr lang="en-IN" sz="2000" dirty="0"/>
              <a:t> &lt;service account name&gt; -o </a:t>
            </a:r>
            <a:r>
              <a:rPr lang="en-IN" sz="2000" dirty="0" err="1"/>
              <a:t>yaml</a:t>
            </a:r>
          </a:p>
          <a:p>
            <a:pPr>
              <a:lnSpc>
                <a:spcPct val="100000"/>
              </a:lnSpc>
              <a:spcBef>
                <a:spcPts val="1467"/>
              </a:spcBef>
              <a:spcAft>
                <a:spcPts val="0"/>
              </a:spcAft>
            </a:pPr>
            <a:r>
              <a:rPr lang="en-IN" sz="2000" dirty="0" err="1"/>
              <a:t>kubectl</a:t>
            </a:r>
            <a:r>
              <a:rPr lang="en-IN" sz="2000" dirty="0"/>
              <a:t> get secret &lt;secret name&gt; -o </a:t>
            </a:r>
            <a:r>
              <a:rPr lang="en-IN" sz="2000" dirty="0" err="1"/>
              <a:t>yaml</a:t>
            </a:r>
          </a:p>
          <a:p>
            <a:endParaRPr lang="en-US" dirty="0"/>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a:xfrm>
            <a:off x="304888" y="2029292"/>
            <a:ext cx="5498592" cy="4336288"/>
          </a:xfrm>
        </p:spPr>
        <p:txBody>
          <a:bodyPr vert="horz" lIns="0" tIns="0" rIns="0" bIns="0" rtlCol="0" anchor="t">
            <a:noAutofit/>
          </a:bodyPr>
          <a:lstStyle/>
          <a:p>
            <a:pPr>
              <a:lnSpc>
                <a:spcPct val="100000"/>
              </a:lnSpc>
              <a:spcBef>
                <a:spcPts val="1467"/>
              </a:spcBef>
              <a:spcAft>
                <a:spcPts val="0"/>
              </a:spcAft>
            </a:pPr>
            <a:r>
              <a:rPr lang="en-IN" sz="2000" dirty="0">
                <a:latin typeface="IBM Plex Sans"/>
              </a:rPr>
              <a:t>The service account authenticator is automatically enabled</a:t>
            </a:r>
            <a:endParaRPr lang="en-US" sz="2000" dirty="0">
              <a:latin typeface="IBM Plex Sans"/>
            </a:endParaRPr>
          </a:p>
          <a:p>
            <a:pPr>
              <a:lnSpc>
                <a:spcPct val="100000"/>
              </a:lnSpc>
              <a:spcBef>
                <a:spcPts val="1467"/>
              </a:spcBef>
              <a:spcAft>
                <a:spcPts val="0"/>
              </a:spcAft>
            </a:pPr>
            <a:r>
              <a:rPr lang="en-IN" sz="2000" dirty="0">
                <a:latin typeface="IBM Plex Sans"/>
              </a:rPr>
              <a:t>Service accounts are created by the </a:t>
            </a:r>
            <a:r>
              <a:rPr lang="en-IN" sz="2000" b="1" dirty="0">
                <a:latin typeface="IBM Plex Sans"/>
              </a:rPr>
              <a:t>kube-apiserver</a:t>
            </a:r>
            <a:r>
              <a:rPr lang="en-IN" sz="2000" dirty="0">
                <a:latin typeface="IBM Plex Sans"/>
              </a:rPr>
              <a:t> and are associated with the pods.</a:t>
            </a:r>
            <a:endParaRPr lang="en-US" sz="2000" dirty="0">
              <a:latin typeface="IBM Plex Sans"/>
            </a:endParaRPr>
          </a:p>
          <a:p>
            <a:pPr>
              <a:lnSpc>
                <a:spcPct val="100000"/>
              </a:lnSpc>
              <a:spcBef>
                <a:spcPts val="1467"/>
              </a:spcBef>
              <a:spcAft>
                <a:spcPts val="0"/>
              </a:spcAft>
            </a:pPr>
            <a:r>
              <a:rPr lang="en-IN" sz="2000" dirty="0">
                <a:latin typeface="IBM Plex Sans"/>
              </a:rPr>
              <a:t>It verifies signed bearer tokens</a:t>
            </a:r>
            <a:endParaRPr lang="en-US" sz="2000" dirty="0">
              <a:latin typeface="IBM Plex Sans"/>
            </a:endParaRPr>
          </a:p>
          <a:p>
            <a:pPr>
              <a:lnSpc>
                <a:spcPct val="100000"/>
              </a:lnSpc>
              <a:spcBef>
                <a:spcPts val="1467"/>
              </a:spcBef>
              <a:spcAft>
                <a:spcPts val="0"/>
              </a:spcAft>
            </a:pPr>
            <a:r>
              <a:rPr lang="en-IN" sz="2000" dirty="0">
                <a:latin typeface="IBM Plex Sans"/>
              </a:rPr>
              <a:t>The signing key is specified using </a:t>
            </a:r>
            <a:r>
              <a:rPr lang="en-IN" sz="2000" b="1" dirty="0">
                <a:latin typeface="IBM Plex Sans"/>
              </a:rPr>
              <a:t>--service-account-key-file</a:t>
            </a:r>
            <a:r>
              <a:rPr lang="en-IN" sz="2000" dirty="0">
                <a:latin typeface="IBM Plex Sans"/>
              </a:rPr>
              <a:t>. If this value is unspecified, the Kube API server's private key is used</a:t>
            </a:r>
            <a:endParaRPr lang="en-US" sz="2000" dirty="0">
              <a:latin typeface="IBM Plex Sans"/>
            </a:endParaRPr>
          </a:p>
          <a:p>
            <a:pPr>
              <a:lnSpc>
                <a:spcPct val="100000"/>
              </a:lnSpc>
              <a:spcBef>
                <a:spcPts val="1467"/>
              </a:spcBef>
              <a:spcAft>
                <a:spcPts val="0"/>
              </a:spcAft>
            </a:pPr>
            <a:endParaRPr lang="en-IN" dirty="0"/>
          </a:p>
          <a:p>
            <a:endParaRPr lang="en-US" dirty="0"/>
          </a:p>
        </p:txBody>
      </p:sp>
    </p:spTree>
    <p:extLst>
      <p:ext uri="{BB962C8B-B14F-4D97-AF65-F5344CB8AC3E}">
        <p14:creationId xmlns:p14="http://schemas.microsoft.com/office/powerpoint/2010/main" val="415432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Authentication – Webhook Tokens</a:t>
            </a:r>
            <a:endParaRPr lang="en-US" dirty="0"/>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981DE419-5212-4E10-B2F2-CF0653D2648A}"/>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clusters:</a:t>
            </a:r>
            <a:endParaRPr lang="en-US" dirty="0">
              <a:latin typeface="IBM Plex Sans"/>
            </a:endParaRPr>
          </a:p>
          <a:p>
            <a:pPr>
              <a:lnSpc>
                <a:spcPct val="100000"/>
              </a:lnSpc>
              <a:spcBef>
                <a:spcPts val="1467"/>
              </a:spcBef>
              <a:spcAft>
                <a:spcPts val="0"/>
              </a:spcAft>
            </a:pPr>
            <a:r>
              <a:rPr lang="en-IN" dirty="0">
                <a:latin typeface="IBM Plex Sans"/>
              </a:rPr>
              <a:t>  - name: name-of-remote-</a:t>
            </a:r>
            <a:r>
              <a:rPr lang="en-IN" dirty="0" err="1">
                <a:latin typeface="IBM Plex Sans"/>
              </a:rPr>
              <a:t>authn</a:t>
            </a:r>
            <a:r>
              <a:rPr lang="en-IN" dirty="0">
                <a:latin typeface="IBM Plex Sans"/>
              </a:rPr>
              <a:t>-service</a:t>
            </a:r>
            <a:endParaRPr lang="en-US" dirty="0">
              <a:latin typeface="IBM Plex Sans"/>
            </a:endParaRPr>
          </a:p>
          <a:p>
            <a:pPr>
              <a:lnSpc>
                <a:spcPct val="100000"/>
              </a:lnSpc>
              <a:spcBef>
                <a:spcPts val="1467"/>
              </a:spcBef>
              <a:spcAft>
                <a:spcPts val="0"/>
              </a:spcAft>
            </a:pPr>
            <a:r>
              <a:rPr lang="en-IN" dirty="0">
                <a:latin typeface="IBM Plex Sans"/>
              </a:rPr>
              <a:t>    cluster:</a:t>
            </a:r>
            <a:endParaRPr lang="en-US" dirty="0">
              <a:latin typeface="IBM Plex Sans"/>
            </a:endParaRPr>
          </a:p>
          <a:p>
            <a:pPr>
              <a:lnSpc>
                <a:spcPct val="100000"/>
              </a:lnSpc>
              <a:spcBef>
                <a:spcPts val="1467"/>
              </a:spcBef>
              <a:spcAft>
                <a:spcPts val="0"/>
              </a:spcAft>
            </a:pPr>
            <a:r>
              <a:rPr lang="en-IN" dirty="0">
                <a:latin typeface="IBM Plex Sans"/>
              </a:rPr>
              <a:t>      certificate-authority: /path/to/</a:t>
            </a:r>
            <a:r>
              <a:rPr lang="en-IN" dirty="0" err="1">
                <a:latin typeface="IBM Plex Sans"/>
              </a:rPr>
              <a:t>ca.pem</a:t>
            </a:r>
            <a:endParaRPr lang="en-IN" dirty="0" err="1"/>
          </a:p>
          <a:p>
            <a:pPr>
              <a:lnSpc>
                <a:spcPct val="100000"/>
              </a:lnSpc>
              <a:spcBef>
                <a:spcPts val="1467"/>
              </a:spcBef>
              <a:spcAft>
                <a:spcPts val="0"/>
              </a:spcAft>
            </a:pPr>
            <a:r>
              <a:rPr lang="en-IN" dirty="0"/>
              <a:t>      server: </a:t>
            </a:r>
            <a:r>
              <a:rPr lang="en-IN" dirty="0">
                <a:hlinkClick r:id="rId2"/>
              </a:rPr>
              <a:t>https://authn.example.com/authenticate</a:t>
            </a:r>
            <a:endParaRPr lang="en-US"/>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Kubernetes makes a call to a REST API outside the cluster to determine the user's identity</a:t>
            </a:r>
            <a:endParaRPr lang="en-US" dirty="0">
              <a:latin typeface="IBM Plex Sans"/>
            </a:endParaRPr>
          </a:p>
          <a:p>
            <a:pPr>
              <a:lnSpc>
                <a:spcPct val="100000"/>
              </a:lnSpc>
              <a:spcBef>
                <a:spcPts val="1467"/>
              </a:spcBef>
              <a:spcAft>
                <a:spcPts val="0"/>
              </a:spcAft>
            </a:pPr>
            <a:r>
              <a:rPr lang="en-IN" dirty="0">
                <a:latin typeface="IBM Plex Sans"/>
              </a:rPr>
              <a:t>Webhook mode for authentication can be enabled by passing </a:t>
            </a:r>
            <a:r>
              <a:rPr lang="en-IN" b="1" dirty="0">
                <a:latin typeface="IBM Plex Sans"/>
              </a:rPr>
              <a:t>--authorization-webhook-config-file=&lt;path&gt;</a:t>
            </a:r>
            <a:r>
              <a:rPr lang="en-IN" dirty="0">
                <a:latin typeface="IBM Plex Sans"/>
              </a:rPr>
              <a:t> to the API server</a:t>
            </a:r>
            <a:endParaRPr lang="en-US" dirty="0"/>
          </a:p>
        </p:txBody>
      </p:sp>
    </p:spTree>
    <p:extLst>
      <p:ext uri="{BB962C8B-B14F-4D97-AF65-F5344CB8AC3E}">
        <p14:creationId xmlns:p14="http://schemas.microsoft.com/office/powerpoint/2010/main" val="203050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CF6F-FC6E-4D60-8C5B-3031556449D9}"/>
              </a:ext>
            </a:extLst>
          </p:cNvPr>
          <p:cNvSpPr>
            <a:spLocks noGrp="1"/>
          </p:cNvSpPr>
          <p:nvPr>
            <p:ph type="title"/>
          </p:nvPr>
        </p:nvSpPr>
        <p:spPr/>
        <p:txBody>
          <a:bodyPr/>
          <a:lstStyle/>
          <a:p>
            <a:r>
              <a:rPr lang="en-US" dirty="0">
                <a:latin typeface="IBM Plex Mono Light"/>
              </a:rPr>
              <a:t>Kubernetes Authorization</a:t>
            </a:r>
            <a:endParaRPr lang="en-US" dirty="0"/>
          </a:p>
        </p:txBody>
      </p:sp>
      <p:sp>
        <p:nvSpPr>
          <p:cNvPr id="3" name="Footer Placeholder 2">
            <a:extLst>
              <a:ext uri="{FF2B5EF4-FFF2-40B4-BE49-F238E27FC236}">
                <a16:creationId xmlns:a16="http://schemas.microsoft.com/office/drawing/2014/main" id="{EB145E6A-39FF-4BAE-B5C6-BD62EEBDB984}"/>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06F8A155-093E-432C-A019-582BFCD51FB8}"/>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Once the origin of the request is identified, active authorization modules evaluate the attributes of the request against the authorization policies of the user to allow or deny a request. </a:t>
            </a:r>
            <a:endParaRPr lang="en-US" dirty="0"/>
          </a:p>
          <a:p>
            <a:pPr>
              <a:lnSpc>
                <a:spcPct val="100000"/>
              </a:lnSpc>
              <a:spcBef>
                <a:spcPts val="1467"/>
              </a:spcBef>
              <a:spcAft>
                <a:spcPts val="0"/>
              </a:spcAft>
            </a:pPr>
            <a:r>
              <a:rPr lang="en-IN" dirty="0">
                <a:latin typeface="IBM Plex Sans"/>
              </a:rPr>
              <a:t>Each request passes through the authorization module sequentially and if any module provides a decision to allow or deny, it is automatically accepted or denied. </a:t>
            </a:r>
            <a:endParaRPr lang="en-US"/>
          </a:p>
          <a:p>
            <a:pPr>
              <a:lnSpc>
                <a:spcPct val="100000"/>
              </a:lnSpc>
              <a:spcBef>
                <a:spcPts val="1467"/>
              </a:spcBef>
              <a:spcAft>
                <a:spcPts val="0"/>
              </a:spcAft>
            </a:pPr>
            <a:endParaRPr lang="en-IN" dirty="0"/>
          </a:p>
          <a:p>
            <a:pPr>
              <a:lnSpc>
                <a:spcPct val="100000"/>
              </a:lnSpc>
              <a:spcBef>
                <a:spcPts val="1467"/>
              </a:spcBef>
              <a:spcAft>
                <a:spcPts val="0"/>
              </a:spcAft>
            </a:pPr>
            <a:endParaRPr lang="en-IN" dirty="0"/>
          </a:p>
          <a:p>
            <a:pPr>
              <a:lnSpc>
                <a:spcPct val="100000"/>
              </a:lnSpc>
              <a:spcBef>
                <a:spcPts val="1467"/>
              </a:spcBef>
              <a:spcAft>
                <a:spcPts val="0"/>
              </a:spcAft>
            </a:pPr>
            <a:endParaRPr lang="en-IN" dirty="0"/>
          </a:p>
        </p:txBody>
      </p:sp>
      <p:pic>
        <p:nvPicPr>
          <p:cNvPr id="5" name="Picture 5">
            <a:extLst>
              <a:ext uri="{FF2B5EF4-FFF2-40B4-BE49-F238E27FC236}">
                <a16:creationId xmlns:a16="http://schemas.microsoft.com/office/drawing/2014/main" id="{5F901BD9-C213-4BFE-B8D2-0307C26FB915}"/>
              </a:ext>
            </a:extLst>
          </p:cNvPr>
          <p:cNvPicPr>
            <a:picLocks noChangeAspect="1"/>
          </p:cNvPicPr>
          <p:nvPr/>
        </p:nvPicPr>
        <p:blipFill>
          <a:blip r:embed="rId3"/>
          <a:stretch>
            <a:fillRect/>
          </a:stretch>
        </p:blipFill>
        <p:spPr>
          <a:xfrm>
            <a:off x="6191250" y="864421"/>
            <a:ext cx="5686425" cy="5138684"/>
          </a:xfrm>
          <a:prstGeom prst="rect">
            <a:avLst/>
          </a:prstGeom>
        </p:spPr>
      </p:pic>
    </p:spTree>
    <p:extLst>
      <p:ext uri="{BB962C8B-B14F-4D97-AF65-F5344CB8AC3E}">
        <p14:creationId xmlns:p14="http://schemas.microsoft.com/office/powerpoint/2010/main" val="361133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Authorization – Request Attributes</a:t>
            </a:r>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4" name="Text Placeholder 3">
            <a:extLst>
              <a:ext uri="{FF2B5EF4-FFF2-40B4-BE49-F238E27FC236}">
                <a16:creationId xmlns:a16="http://schemas.microsoft.com/office/drawing/2014/main" id="{981DE419-5212-4E10-B2F2-CF0653D2648A}"/>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Following are the Request attributes -</a:t>
            </a:r>
            <a:endParaRPr lang="en-US" dirty="0">
              <a:latin typeface="IBM Plex Sans"/>
            </a:endParaRPr>
          </a:p>
          <a:p>
            <a:pPr>
              <a:lnSpc>
                <a:spcPct val="100000"/>
              </a:lnSpc>
              <a:spcBef>
                <a:spcPts val="1467"/>
              </a:spcBef>
              <a:spcAft>
                <a:spcPts val="0"/>
              </a:spcAft>
            </a:pPr>
            <a:r>
              <a:rPr lang="en-IN" b="1" dirty="0">
                <a:latin typeface="IBM Plex Sans"/>
              </a:rPr>
              <a:t>User</a:t>
            </a:r>
            <a:r>
              <a:rPr lang="en-IN" dirty="0">
                <a:latin typeface="IBM Plex Sans"/>
              </a:rPr>
              <a:t>: The originator of the request. This is validated during authentication</a:t>
            </a:r>
            <a:endParaRPr lang="en-US" dirty="0">
              <a:latin typeface="IBM Plex Sans"/>
            </a:endParaRPr>
          </a:p>
          <a:p>
            <a:pPr>
              <a:lnSpc>
                <a:spcPct val="100000"/>
              </a:lnSpc>
              <a:spcBef>
                <a:spcPts val="1467"/>
              </a:spcBef>
              <a:spcAft>
                <a:spcPts val="0"/>
              </a:spcAft>
            </a:pPr>
            <a:r>
              <a:rPr lang="en-IN" b="1" dirty="0">
                <a:latin typeface="IBM Plex Sans"/>
              </a:rPr>
              <a:t>Group</a:t>
            </a:r>
            <a:r>
              <a:rPr lang="en-IN" dirty="0">
                <a:latin typeface="IBM Plex Sans"/>
              </a:rPr>
              <a:t>: The group that the user belongs to. This is provided in the authentication layer</a:t>
            </a:r>
            <a:endParaRPr lang="en-US" dirty="0">
              <a:latin typeface="IBM Plex Sans"/>
            </a:endParaRPr>
          </a:p>
          <a:p>
            <a:pPr>
              <a:lnSpc>
                <a:spcPct val="100000"/>
              </a:lnSpc>
              <a:spcBef>
                <a:spcPts val="1467"/>
              </a:spcBef>
              <a:spcAft>
                <a:spcPts val="0"/>
              </a:spcAft>
            </a:pPr>
            <a:r>
              <a:rPr lang="en-IN" b="1" dirty="0">
                <a:latin typeface="IBM Plex Sans"/>
              </a:rPr>
              <a:t>API</a:t>
            </a:r>
            <a:r>
              <a:rPr lang="en-IN" dirty="0">
                <a:latin typeface="IBM Plex Sans"/>
              </a:rPr>
              <a:t>: The destination of the request</a:t>
            </a:r>
            <a:endParaRPr lang="en-US" dirty="0">
              <a:latin typeface="IBM Plex Sans"/>
            </a:endParaRPr>
          </a:p>
          <a:p>
            <a:pPr>
              <a:lnSpc>
                <a:spcPct val="100000"/>
              </a:lnSpc>
              <a:spcBef>
                <a:spcPts val="1467"/>
              </a:spcBef>
              <a:spcAft>
                <a:spcPts val="0"/>
              </a:spcAft>
            </a:pPr>
            <a:r>
              <a:rPr lang="en-IN" b="1" dirty="0">
                <a:latin typeface="IBM Plex Sans"/>
              </a:rPr>
              <a:t>Request verb</a:t>
            </a:r>
            <a:r>
              <a:rPr lang="en-IN" dirty="0">
                <a:latin typeface="IBM Plex Sans"/>
              </a:rPr>
              <a:t>: The type of request, which can be </a:t>
            </a:r>
            <a:r>
              <a:rPr lang="en-IN" b="1" dirty="0">
                <a:latin typeface="IBM Plex Sans"/>
              </a:rPr>
              <a:t>GET</a:t>
            </a:r>
            <a:r>
              <a:rPr lang="en-IN" dirty="0">
                <a:latin typeface="IBM Plex Sans"/>
              </a:rPr>
              <a:t>, </a:t>
            </a:r>
            <a:r>
              <a:rPr lang="en-IN" b="1" dirty="0">
                <a:latin typeface="IBM Plex Sans"/>
              </a:rPr>
              <a:t>CREATE</a:t>
            </a:r>
            <a:r>
              <a:rPr lang="en-IN" dirty="0">
                <a:latin typeface="IBM Plex Sans"/>
              </a:rPr>
              <a:t>, </a:t>
            </a:r>
            <a:r>
              <a:rPr lang="en-IN" b="1" dirty="0">
                <a:latin typeface="IBM Plex Sans"/>
              </a:rPr>
              <a:t>PATCH</a:t>
            </a:r>
            <a:r>
              <a:rPr lang="en-IN" dirty="0">
                <a:latin typeface="IBM Plex Sans"/>
              </a:rPr>
              <a:t>, </a:t>
            </a:r>
            <a:r>
              <a:rPr lang="en-IN" b="1" dirty="0">
                <a:latin typeface="IBM Plex Sans"/>
              </a:rPr>
              <a:t>DELETE</a:t>
            </a:r>
            <a:r>
              <a:rPr lang="en-IN" dirty="0">
                <a:latin typeface="IBM Plex Sans"/>
              </a:rPr>
              <a:t>, and more</a:t>
            </a:r>
            <a:endParaRPr lang="en-US" dirty="0">
              <a:latin typeface="IBM Plex Sans"/>
            </a:endParaRPr>
          </a:p>
          <a:p>
            <a:pPr>
              <a:lnSpc>
                <a:spcPct val="100000"/>
              </a:lnSpc>
              <a:spcBef>
                <a:spcPts val="1467"/>
              </a:spcBef>
              <a:spcAft>
                <a:spcPts val="0"/>
              </a:spcAft>
            </a:pPr>
            <a:r>
              <a:rPr lang="en-IN" b="1" dirty="0">
                <a:latin typeface="IBM Plex Sans"/>
              </a:rPr>
              <a:t>Resource</a:t>
            </a:r>
            <a:r>
              <a:rPr lang="en-IN" dirty="0">
                <a:latin typeface="IBM Plex Sans"/>
              </a:rPr>
              <a:t>: The ID or name of the resource being accessed</a:t>
            </a:r>
            <a:endParaRPr lang="en-US" dirty="0">
              <a:latin typeface="IBM Plex Sans"/>
            </a:endParaRPr>
          </a:p>
          <a:p>
            <a:pPr>
              <a:lnSpc>
                <a:spcPct val="100000"/>
              </a:lnSpc>
              <a:spcBef>
                <a:spcPts val="1467"/>
              </a:spcBef>
              <a:spcAft>
                <a:spcPts val="0"/>
              </a:spcAft>
            </a:pPr>
            <a:r>
              <a:rPr lang="en-IN" b="1" dirty="0">
                <a:latin typeface="IBM Plex Sans"/>
              </a:rPr>
              <a:t>Namespace</a:t>
            </a:r>
            <a:r>
              <a:rPr lang="en-IN" dirty="0">
                <a:latin typeface="IBM Plex Sans"/>
              </a:rPr>
              <a:t>: The namespace of the resource being accessed.</a:t>
            </a:r>
            <a:endParaRPr lang="en-US" dirty="0">
              <a:latin typeface="IBM Plex Sans"/>
            </a:endParaRPr>
          </a:p>
          <a:p>
            <a:pPr>
              <a:lnSpc>
                <a:spcPct val="100000"/>
              </a:lnSpc>
              <a:spcBef>
                <a:spcPts val="1467"/>
              </a:spcBef>
              <a:spcAft>
                <a:spcPts val="0"/>
              </a:spcAft>
            </a:pPr>
            <a:r>
              <a:rPr lang="en-IN" b="1" dirty="0">
                <a:latin typeface="IBM Plex Sans"/>
              </a:rPr>
              <a:t>Request path</a:t>
            </a:r>
            <a:r>
              <a:rPr lang="en-IN" dirty="0">
                <a:latin typeface="IBM Plex Sans"/>
              </a:rPr>
              <a:t>: If the request is for a non-resource endpoint, the path is used to check whether the user is allowed to access the endpoint. This is true for the </a:t>
            </a:r>
            <a:r>
              <a:rPr lang="en-IN" b="1" dirty="0" err="1">
                <a:latin typeface="IBM Plex Sans"/>
              </a:rPr>
              <a:t>api</a:t>
            </a:r>
            <a:r>
              <a:rPr lang="en-IN" dirty="0">
                <a:latin typeface="IBM Plex Sans"/>
              </a:rPr>
              <a:t> and </a:t>
            </a:r>
            <a:r>
              <a:rPr lang="en-IN" b="1" dirty="0" err="1">
                <a:latin typeface="IBM Plex Sans"/>
              </a:rPr>
              <a:t>healthz</a:t>
            </a:r>
            <a:r>
              <a:rPr lang="en-IN" dirty="0">
                <a:latin typeface="IBM Plex Sans"/>
              </a:rPr>
              <a:t> endpoints</a:t>
            </a:r>
            <a:endParaRPr lang="en-US" dirty="0">
              <a:latin typeface="IBM Plex Sans"/>
            </a:endParaRPr>
          </a:p>
          <a:p>
            <a:pPr>
              <a:lnSpc>
                <a:spcPct val="100000"/>
              </a:lnSpc>
              <a:spcBef>
                <a:spcPts val="1467"/>
              </a:spcBef>
              <a:spcAft>
                <a:spcPts val="0"/>
              </a:spcAft>
            </a:pPr>
            <a:endParaRPr lang="en-IN" dirty="0"/>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Authorization modules parse a set of attributes in a request to determine whether the request should be parsed, allowed, or denied.</a:t>
            </a:r>
            <a:endParaRPr lang="en-US" dirty="0"/>
          </a:p>
        </p:txBody>
      </p:sp>
    </p:spTree>
    <p:extLst>
      <p:ext uri="{BB962C8B-B14F-4D97-AF65-F5344CB8AC3E}">
        <p14:creationId xmlns:p14="http://schemas.microsoft.com/office/powerpoint/2010/main" val="4191786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BBA-DDF0-5840-9DE1-FD6AB9A59AF3}"/>
              </a:ext>
            </a:extLst>
          </p:cNvPr>
          <p:cNvSpPr>
            <a:spLocks noGrp="1"/>
          </p:cNvSpPr>
          <p:nvPr>
            <p:ph type="title"/>
          </p:nvPr>
        </p:nvSpPr>
        <p:spPr/>
        <p:txBody>
          <a:bodyPr/>
          <a:lstStyle/>
          <a:p>
            <a:r>
              <a:rPr lang="en-US" dirty="0">
                <a:latin typeface="IBM Plex Mono Light"/>
              </a:rPr>
              <a:t>Introduction to Kubernetes Security</a:t>
            </a:r>
            <a:br>
              <a:rPr lang="en-US" dirty="0"/>
            </a:br>
            <a:r>
              <a:rPr lang="en-US" dirty="0">
                <a:latin typeface="IBM Plex Mono Light"/>
              </a:rPr>
              <a:t>—</a:t>
            </a:r>
            <a:br>
              <a:rPr lang="en-US" dirty="0"/>
            </a:br>
            <a:br>
              <a:rPr lang="en-US" dirty="0"/>
            </a:br>
            <a:br>
              <a:rPr lang="en-US" dirty="0"/>
            </a:br>
            <a:r>
              <a:rPr lang="en-US" sz="2400" dirty="0">
                <a:latin typeface="IBM Plex Mono Light"/>
              </a:rPr>
              <a:t>Asna Javed </a:t>
            </a:r>
            <a:br>
              <a:rPr lang="en-US" sz="2400" dirty="0"/>
            </a:br>
            <a:r>
              <a:rPr lang="en-US" sz="2400" dirty="0">
                <a:latin typeface="IBM Plex Mono Light"/>
              </a:rPr>
              <a:t>Lead Developer Advocate, Pakistan</a:t>
            </a:r>
            <a:br>
              <a:rPr lang="en-US" sz="2400" dirty="0"/>
            </a:br>
            <a:br>
              <a:rPr lang="en-US" sz="2400" dirty="0"/>
            </a:br>
            <a:br>
              <a:rPr lang="en-US" sz="2400" dirty="0"/>
            </a:br>
            <a:r>
              <a:rPr lang="en-US" sz="2400" dirty="0">
                <a:latin typeface="IBM Plex Mono Light"/>
              </a:rPr>
              <a:t>Naiyarah Hussain</a:t>
            </a:r>
            <a:br>
              <a:rPr lang="en-US" sz="2400" dirty="0"/>
            </a:br>
            <a:r>
              <a:rPr lang="en-US" sz="2400" dirty="0">
                <a:latin typeface="IBM Plex Mono Light"/>
              </a:rPr>
              <a:t>Lead Developer Advocate, UAE</a:t>
            </a:r>
            <a:br>
              <a:rPr lang="en-US" sz="2400" dirty="0">
                <a:latin typeface="IBM Plex Mono Light"/>
              </a:rPr>
            </a:br>
            <a:endParaRPr lang="en-US" dirty="0">
              <a:latin typeface="IBM Plex Mono Light"/>
            </a:endParaRPr>
          </a:p>
        </p:txBody>
      </p:sp>
      <p:sp>
        <p:nvSpPr>
          <p:cNvPr id="3" name="TextBox 2">
            <a:extLst>
              <a:ext uri="{FF2B5EF4-FFF2-40B4-BE49-F238E27FC236}">
                <a16:creationId xmlns:a16="http://schemas.microsoft.com/office/drawing/2014/main" id="{B38C4FF7-10DA-FC44-9896-837D82330FF8}"/>
              </a:ext>
            </a:extLst>
          </p:cNvPr>
          <p:cNvSpPr txBox="1"/>
          <p:nvPr/>
        </p:nvSpPr>
        <p:spPr>
          <a:xfrm>
            <a:off x="8018966" y="3766635"/>
            <a:ext cx="184731" cy="346377"/>
          </a:xfrm>
          <a:prstGeom prst="rect">
            <a:avLst/>
          </a:prstGeom>
          <a:noFill/>
        </p:spPr>
        <p:txBody>
          <a:bodyPr wrap="none" rtlCol="0">
            <a:spAutoFit/>
          </a:bodyPr>
          <a:lstStyle/>
          <a:p>
            <a:pPr>
              <a:lnSpc>
                <a:spcPts val="2133"/>
              </a:lnSpc>
              <a:spcAft>
                <a:spcPts val="800"/>
              </a:spcAft>
            </a:pPr>
            <a:endParaRPr lang="en-US" sz="1600" dirty="0">
              <a:latin typeface="IBM Plex Sans" charset="0"/>
              <a:ea typeface="IBM Plex Sans" charset="0"/>
              <a:cs typeface="IBM Plex Sans" charset="0"/>
            </a:endParaRPr>
          </a:p>
        </p:txBody>
      </p:sp>
    </p:spTree>
    <p:extLst>
      <p:ext uri="{BB962C8B-B14F-4D97-AF65-F5344CB8AC3E}">
        <p14:creationId xmlns:p14="http://schemas.microsoft.com/office/powerpoint/2010/main" val="3283424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Authorization – Nodes</a:t>
            </a:r>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Node authorization mode grants permissions to </a:t>
            </a:r>
            <a:r>
              <a:rPr lang="en-IN" dirty="0" err="1">
                <a:latin typeface="IBM Plex Sans"/>
              </a:rPr>
              <a:t>kubelets</a:t>
            </a:r>
            <a:r>
              <a:rPr lang="en-IN" dirty="0">
                <a:latin typeface="IBM Plex Sans"/>
              </a:rPr>
              <a:t> to access services, endpoints, nodes, pods, secrets, and persistent volumes for a node.</a:t>
            </a:r>
            <a:endParaRPr lang="en-US" dirty="0">
              <a:latin typeface="IBM Plex Sans"/>
            </a:endParaRPr>
          </a:p>
          <a:p>
            <a:pPr>
              <a:lnSpc>
                <a:spcPct val="100000"/>
              </a:lnSpc>
              <a:spcBef>
                <a:spcPts val="1467"/>
              </a:spcBef>
              <a:spcAft>
                <a:spcPts val="0"/>
              </a:spcAft>
            </a:pPr>
            <a:endParaRPr lang="en-IN" dirty="0">
              <a:latin typeface="IBM Plex Sans"/>
            </a:endParaRPr>
          </a:p>
          <a:p>
            <a:pPr>
              <a:lnSpc>
                <a:spcPct val="100000"/>
              </a:lnSpc>
              <a:spcBef>
                <a:spcPts val="1467"/>
              </a:spcBef>
              <a:spcAft>
                <a:spcPts val="0"/>
              </a:spcAft>
            </a:pPr>
            <a:r>
              <a:rPr lang="en-IN" dirty="0">
                <a:latin typeface="IBM Plex Sans"/>
              </a:rPr>
              <a:t>The </a:t>
            </a:r>
            <a:r>
              <a:rPr lang="en-IN" dirty="0" err="1">
                <a:latin typeface="IBM Plex Sans"/>
              </a:rPr>
              <a:t>kubelet</a:t>
            </a:r>
            <a:r>
              <a:rPr lang="en-IN" dirty="0">
                <a:latin typeface="IBM Plex Sans"/>
              </a:rPr>
              <a:t> is identified as part of the </a:t>
            </a:r>
            <a:r>
              <a:rPr lang="en-IN" b="1" dirty="0" err="1">
                <a:latin typeface="IBM Plex Sans"/>
              </a:rPr>
              <a:t>system:nodes</a:t>
            </a:r>
            <a:r>
              <a:rPr lang="en-IN" dirty="0">
                <a:latin typeface="IBM Plex Sans"/>
              </a:rPr>
              <a:t> group with a username of </a:t>
            </a:r>
            <a:r>
              <a:rPr lang="en-IN" b="1" dirty="0" err="1">
                <a:latin typeface="IBM Plex Sans"/>
              </a:rPr>
              <a:t>system:node</a:t>
            </a:r>
            <a:r>
              <a:rPr lang="en-IN" b="1" dirty="0">
                <a:latin typeface="IBM Plex Sans"/>
              </a:rPr>
              <a:t>:&lt;name&gt;</a:t>
            </a:r>
            <a:r>
              <a:rPr lang="en-IN" dirty="0">
                <a:latin typeface="IBM Plex Sans"/>
              </a:rPr>
              <a:t> to be authorized by the node authorizer. This mode is enabled by default in Kubernetes.</a:t>
            </a:r>
            <a:endParaRPr lang="en-US" dirty="0">
              <a:latin typeface="IBM Plex Sans"/>
            </a:endParaRPr>
          </a:p>
          <a:p>
            <a:pPr>
              <a:lnSpc>
                <a:spcPct val="100000"/>
              </a:lnSpc>
              <a:spcBef>
                <a:spcPts val="1467"/>
              </a:spcBef>
              <a:spcAft>
                <a:spcPts val="0"/>
              </a:spcAft>
            </a:pPr>
            <a:endParaRPr lang="en-IN" dirty="0">
              <a:latin typeface="IBM Plex Sans"/>
            </a:endParaRPr>
          </a:p>
          <a:p>
            <a:pPr>
              <a:lnSpc>
                <a:spcPct val="100000"/>
              </a:lnSpc>
              <a:spcBef>
                <a:spcPts val="1467"/>
              </a:spcBef>
              <a:spcAft>
                <a:spcPts val="0"/>
              </a:spcAft>
            </a:pPr>
            <a:r>
              <a:rPr lang="en-IN" dirty="0">
                <a:latin typeface="IBM Plex Sans"/>
              </a:rPr>
              <a:t>The API server uses the </a:t>
            </a:r>
            <a:r>
              <a:rPr lang="en-IN" b="1" dirty="0">
                <a:latin typeface="IBM Plex Sans"/>
              </a:rPr>
              <a:t>--authorization-mode=Node</a:t>
            </a:r>
            <a:r>
              <a:rPr lang="en-IN" dirty="0">
                <a:latin typeface="IBM Plex Sans"/>
              </a:rPr>
              <a:t> flag to use the node authorization module</a:t>
            </a:r>
            <a:endParaRPr lang="en-US" dirty="0">
              <a:latin typeface="IBM Plex Sans"/>
            </a:endParaRPr>
          </a:p>
          <a:p>
            <a:pPr>
              <a:lnSpc>
                <a:spcPct val="100000"/>
              </a:lnSpc>
              <a:spcBef>
                <a:spcPts val="1467"/>
              </a:spcBef>
              <a:spcAft>
                <a:spcPts val="0"/>
              </a:spcAft>
            </a:pPr>
            <a:endParaRPr lang="en-IN" dirty="0"/>
          </a:p>
        </p:txBody>
      </p:sp>
      <p:sp>
        <p:nvSpPr>
          <p:cNvPr id="7" name="Text Placeholder 6">
            <a:extLst>
              <a:ext uri="{FF2B5EF4-FFF2-40B4-BE49-F238E27FC236}">
                <a16:creationId xmlns:a16="http://schemas.microsoft.com/office/drawing/2014/main" id="{26111A23-E4ED-4455-A1C5-16E4D3A23D7B}"/>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62586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Authorization – ABAC</a:t>
            </a:r>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With ABAC, requests are allowed by validating policies against the attributes of the request</a:t>
            </a:r>
            <a:endParaRPr lang="en-US" dirty="0">
              <a:latin typeface="IBM Plex Sans"/>
            </a:endParaRPr>
          </a:p>
          <a:p>
            <a:pPr>
              <a:lnSpc>
                <a:spcPct val="100000"/>
              </a:lnSpc>
              <a:spcBef>
                <a:spcPts val="1467"/>
              </a:spcBef>
              <a:spcAft>
                <a:spcPts val="0"/>
              </a:spcAft>
            </a:pPr>
            <a:r>
              <a:rPr lang="en-IN" dirty="0">
                <a:latin typeface="IBM Plex Sans"/>
              </a:rPr>
              <a:t>ABAC authorization mode can be enabled by using </a:t>
            </a:r>
            <a:r>
              <a:rPr lang="en-IN" b="1" dirty="0">
                <a:latin typeface="IBM Plex Sans"/>
              </a:rPr>
              <a:t>--authorization-policy-file=&lt;path&gt;</a:t>
            </a:r>
            <a:r>
              <a:rPr lang="en-IN" dirty="0">
                <a:latin typeface="IBM Plex Sans"/>
              </a:rPr>
              <a:t> and </a:t>
            </a:r>
            <a:r>
              <a:rPr lang="en-IN" b="1" dirty="0">
                <a:latin typeface="IBM Plex Sans"/>
              </a:rPr>
              <a:t>--authorization-mode=ABAC</a:t>
            </a:r>
            <a:r>
              <a:rPr lang="en-IN" dirty="0">
                <a:latin typeface="IBM Plex Sans"/>
              </a:rPr>
              <a:t> with the API server</a:t>
            </a:r>
            <a:endParaRPr lang="en-US" dirty="0">
              <a:latin typeface="IBM Plex Sans"/>
            </a:endParaRPr>
          </a:p>
          <a:p>
            <a:pPr>
              <a:lnSpc>
                <a:spcPct val="100000"/>
              </a:lnSpc>
              <a:spcBef>
                <a:spcPts val="1467"/>
              </a:spcBef>
              <a:spcAft>
                <a:spcPts val="0"/>
              </a:spcAft>
            </a:pPr>
            <a:r>
              <a:rPr lang="en-IN" dirty="0">
                <a:latin typeface="IBM Plex Sans"/>
              </a:rPr>
              <a:t>The policies include a JSON object per line. Each policy consists of the following:</a:t>
            </a:r>
            <a:endParaRPr lang="en-US" dirty="0">
              <a:latin typeface="IBM Plex Sans"/>
            </a:endParaRPr>
          </a:p>
          <a:p>
            <a:pPr>
              <a:lnSpc>
                <a:spcPct val="100000"/>
              </a:lnSpc>
              <a:spcBef>
                <a:spcPts val="1467"/>
              </a:spcBef>
              <a:spcAft>
                <a:spcPts val="0"/>
              </a:spcAft>
            </a:pPr>
            <a:r>
              <a:rPr lang="en-IN" b="1" dirty="0">
                <a:latin typeface="IBM Plex Sans"/>
              </a:rPr>
              <a:t>Version</a:t>
            </a:r>
            <a:r>
              <a:rPr lang="en-IN" dirty="0">
                <a:latin typeface="IBM Plex Sans"/>
              </a:rPr>
              <a:t>: The API version for the policy format.</a:t>
            </a:r>
            <a:endParaRPr lang="en-US" dirty="0">
              <a:latin typeface="IBM Plex Sans"/>
            </a:endParaRPr>
          </a:p>
          <a:p>
            <a:pPr>
              <a:lnSpc>
                <a:spcPct val="100000"/>
              </a:lnSpc>
              <a:spcBef>
                <a:spcPts val="1467"/>
              </a:spcBef>
              <a:spcAft>
                <a:spcPts val="0"/>
              </a:spcAft>
            </a:pPr>
            <a:r>
              <a:rPr lang="en-IN" b="1" dirty="0">
                <a:latin typeface="IBM Plex Sans"/>
              </a:rPr>
              <a:t>Kind</a:t>
            </a:r>
            <a:r>
              <a:rPr lang="en-IN" dirty="0">
                <a:latin typeface="IBM Plex Sans"/>
              </a:rPr>
              <a:t>: The </a:t>
            </a:r>
            <a:r>
              <a:rPr lang="en-IN" b="1" dirty="0">
                <a:latin typeface="IBM Plex Sans"/>
              </a:rPr>
              <a:t>Policy</a:t>
            </a:r>
            <a:r>
              <a:rPr lang="en-IN" dirty="0">
                <a:latin typeface="IBM Plex Sans"/>
              </a:rPr>
              <a:t> string is used for policies.</a:t>
            </a:r>
            <a:endParaRPr lang="en-US" dirty="0">
              <a:latin typeface="IBM Plex Sans"/>
            </a:endParaRPr>
          </a:p>
          <a:p>
            <a:pPr>
              <a:lnSpc>
                <a:spcPct val="100000"/>
              </a:lnSpc>
              <a:spcBef>
                <a:spcPts val="1467"/>
              </a:spcBef>
              <a:spcAft>
                <a:spcPts val="0"/>
              </a:spcAft>
            </a:pPr>
            <a:r>
              <a:rPr lang="en-IN" b="1" dirty="0">
                <a:latin typeface="IBM Plex Sans"/>
              </a:rPr>
              <a:t>Spec</a:t>
            </a:r>
            <a:r>
              <a:rPr lang="en-IN" dirty="0">
                <a:latin typeface="IBM Plex Sans"/>
              </a:rPr>
              <a:t>: This includes the user, group, and resource properties, such as </a:t>
            </a:r>
            <a:r>
              <a:rPr lang="en-IN" b="1" dirty="0" err="1">
                <a:latin typeface="IBM Plex Sans"/>
              </a:rPr>
              <a:t>apiGroup</a:t>
            </a:r>
            <a:r>
              <a:rPr lang="en-IN" dirty="0">
                <a:latin typeface="IBM Plex Sans"/>
              </a:rPr>
              <a:t>, </a:t>
            </a:r>
            <a:r>
              <a:rPr lang="en-IN" b="1" dirty="0">
                <a:latin typeface="IBM Plex Sans"/>
              </a:rPr>
              <a:t>namespace</a:t>
            </a:r>
            <a:r>
              <a:rPr lang="en-IN" dirty="0">
                <a:latin typeface="IBM Plex Sans"/>
              </a:rPr>
              <a:t>, and </a:t>
            </a:r>
            <a:r>
              <a:rPr lang="en-IN" b="1" dirty="0" err="1">
                <a:latin typeface="IBM Plex Sans"/>
              </a:rPr>
              <a:t>nonResourcePath</a:t>
            </a:r>
            <a:r>
              <a:rPr lang="en-IN" dirty="0">
                <a:latin typeface="IBM Plex Sans"/>
              </a:rPr>
              <a:t> (such as </a:t>
            </a:r>
            <a:r>
              <a:rPr lang="en-IN" b="1" dirty="0">
                <a:latin typeface="IBM Plex Sans"/>
              </a:rPr>
              <a:t>/version</a:t>
            </a:r>
            <a:r>
              <a:rPr lang="en-IN" dirty="0">
                <a:latin typeface="IBM Plex Sans"/>
              </a:rPr>
              <a:t>, </a:t>
            </a:r>
            <a:r>
              <a:rPr lang="en-IN" b="1" dirty="0">
                <a:latin typeface="IBM Plex Sans"/>
              </a:rPr>
              <a:t>/</a:t>
            </a:r>
            <a:r>
              <a:rPr lang="en-IN" b="1" dirty="0" err="1">
                <a:latin typeface="IBM Plex Sans"/>
              </a:rPr>
              <a:t>apis</a:t>
            </a:r>
            <a:r>
              <a:rPr lang="en-IN" dirty="0">
                <a:latin typeface="IBM Plex Sans"/>
              </a:rPr>
              <a:t>, </a:t>
            </a:r>
            <a:r>
              <a:rPr lang="en-IN" b="1" dirty="0" err="1">
                <a:latin typeface="IBM Plex Sans"/>
              </a:rPr>
              <a:t>readonly</a:t>
            </a:r>
            <a:r>
              <a:rPr lang="en-IN" dirty="0">
                <a:latin typeface="IBM Plex Sans"/>
              </a:rPr>
              <a:t>) to allow requests that don't modify the resource.</a:t>
            </a:r>
            <a:endParaRPr lang="en-IN" dirty="0"/>
          </a:p>
        </p:txBody>
      </p:sp>
      <p:sp>
        <p:nvSpPr>
          <p:cNvPr id="7" name="Text Placeholder 6">
            <a:extLst>
              <a:ext uri="{FF2B5EF4-FFF2-40B4-BE49-F238E27FC236}">
                <a16:creationId xmlns:a16="http://schemas.microsoft.com/office/drawing/2014/main" id="{26111A23-E4ED-4455-A1C5-16E4D3A23D7B}"/>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Example:</a:t>
            </a:r>
            <a:endParaRPr lang="en-US" dirty="0">
              <a:latin typeface="IBM Plex Sans"/>
            </a:endParaRPr>
          </a:p>
          <a:p>
            <a:pPr>
              <a:lnSpc>
                <a:spcPct val="100000"/>
              </a:lnSpc>
              <a:spcBef>
                <a:spcPts val="1467"/>
              </a:spcBef>
              <a:spcAft>
                <a:spcPts val="0"/>
              </a:spcAft>
            </a:pPr>
            <a:r>
              <a:rPr lang="en-IN" dirty="0">
                <a:latin typeface="IBM Plex Sans"/>
              </a:rPr>
              <a:t>{"</a:t>
            </a:r>
            <a:r>
              <a:rPr lang="en-IN" dirty="0" err="1">
                <a:latin typeface="IBM Plex Sans"/>
              </a:rPr>
              <a:t>apiVersion</a:t>
            </a:r>
            <a:r>
              <a:rPr lang="en-IN" dirty="0">
                <a:latin typeface="IBM Plex Sans"/>
              </a:rPr>
              <a:t>": "abac.authorization.kubernetes.io/v1beta1", "kind": "Policy", "spec": {"user": "</a:t>
            </a:r>
            <a:r>
              <a:rPr lang="en-IN" dirty="0" err="1">
                <a:latin typeface="IBM Plex Sans"/>
              </a:rPr>
              <a:t>kubelet</a:t>
            </a:r>
            <a:r>
              <a:rPr lang="en-IN" dirty="0">
                <a:latin typeface="IBM Plex Sans"/>
              </a:rPr>
              <a:t>", "namespace": "*", "resource": "pods", "</a:t>
            </a:r>
            <a:r>
              <a:rPr lang="en-IN" dirty="0" err="1">
                <a:latin typeface="IBM Plex Sans"/>
              </a:rPr>
              <a:t>readonly</a:t>
            </a:r>
            <a:r>
              <a:rPr lang="en-IN" dirty="0">
                <a:latin typeface="IBM Plex Sans"/>
              </a:rPr>
              <a:t>": true}} </a:t>
            </a:r>
            <a:endParaRPr lang="en-US" dirty="0">
              <a:latin typeface="IBM Plex Sans"/>
            </a:endParaRPr>
          </a:p>
          <a:p>
            <a:pPr>
              <a:lnSpc>
                <a:spcPct val="100000"/>
              </a:lnSpc>
              <a:spcBef>
                <a:spcPts val="1467"/>
              </a:spcBef>
              <a:spcAft>
                <a:spcPts val="0"/>
              </a:spcAft>
            </a:pPr>
            <a:r>
              <a:rPr lang="en-IN" dirty="0">
                <a:latin typeface="IBM Plex Sans"/>
              </a:rPr>
              <a:t>This policy allows a </a:t>
            </a:r>
            <a:r>
              <a:rPr lang="en-IN" dirty="0" err="1">
                <a:latin typeface="IBM Plex Sans"/>
              </a:rPr>
              <a:t>kubelet</a:t>
            </a:r>
            <a:r>
              <a:rPr lang="en-IN" dirty="0">
                <a:latin typeface="IBM Plex Sans"/>
              </a:rPr>
              <a:t> to read any pods. ABAC is difficult to configure and maintain. It is not recommended that you use ABAC in production environments</a:t>
            </a:r>
            <a:endParaRPr lang="en-US" dirty="0">
              <a:latin typeface="IBM Plex Sans"/>
            </a:endParaRPr>
          </a:p>
          <a:p>
            <a:endParaRPr lang="en-US" dirty="0"/>
          </a:p>
        </p:txBody>
      </p:sp>
    </p:spTree>
    <p:extLst>
      <p:ext uri="{BB962C8B-B14F-4D97-AF65-F5344CB8AC3E}">
        <p14:creationId xmlns:p14="http://schemas.microsoft.com/office/powerpoint/2010/main" val="314269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Authorization – Webhooks</a:t>
            </a:r>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Similar to webhook mode for authentication, webhook mode for authorization uses a remote API server to check user permissions. </a:t>
            </a:r>
            <a:endParaRPr lang="en-US">
              <a:latin typeface="IBM Plex Sans"/>
            </a:endParaRPr>
          </a:p>
          <a:p>
            <a:pPr>
              <a:lnSpc>
                <a:spcPct val="100000"/>
              </a:lnSpc>
              <a:spcBef>
                <a:spcPts val="1467"/>
              </a:spcBef>
              <a:spcAft>
                <a:spcPts val="0"/>
              </a:spcAft>
            </a:pPr>
            <a:r>
              <a:rPr lang="en-IN" dirty="0">
                <a:latin typeface="IBM Plex Sans"/>
              </a:rPr>
              <a:t>Webhook mode can be enabled by using </a:t>
            </a:r>
            <a:r>
              <a:rPr lang="en-IN" b="1" dirty="0">
                <a:latin typeface="IBM Plex Sans"/>
              </a:rPr>
              <a:t>--authorization-webhook-config-file=&lt;path&gt;</a:t>
            </a:r>
            <a:endParaRPr lang="en-US" dirty="0">
              <a:latin typeface="IBM Plex Sans"/>
            </a:endParaRPr>
          </a:p>
          <a:p>
            <a:pPr>
              <a:lnSpc>
                <a:spcPct val="100000"/>
              </a:lnSpc>
              <a:spcBef>
                <a:spcPts val="1467"/>
              </a:spcBef>
              <a:spcAft>
                <a:spcPts val="0"/>
              </a:spcAft>
            </a:pPr>
            <a:r>
              <a:rPr lang="en-IN" b="1" dirty="0">
                <a:latin typeface="IBM Plex Sans"/>
              </a:rPr>
              <a:t>Example –</a:t>
            </a:r>
            <a:endParaRPr lang="en-US" dirty="0">
              <a:latin typeface="IBM Plex Sans"/>
            </a:endParaRPr>
          </a:p>
          <a:p>
            <a:pPr>
              <a:lnSpc>
                <a:spcPct val="100000"/>
              </a:lnSpc>
              <a:spcBef>
                <a:spcPts val="1467"/>
              </a:spcBef>
              <a:spcAft>
                <a:spcPts val="0"/>
              </a:spcAft>
            </a:pPr>
            <a:r>
              <a:rPr lang="en-IN" dirty="0">
                <a:latin typeface="IBM Plex Sans"/>
              </a:rPr>
              <a:t>clusters:</a:t>
            </a:r>
            <a:endParaRPr lang="en-US" dirty="0">
              <a:latin typeface="IBM Plex Sans"/>
            </a:endParaRPr>
          </a:p>
          <a:p>
            <a:pPr>
              <a:lnSpc>
                <a:spcPct val="100000"/>
              </a:lnSpc>
              <a:spcBef>
                <a:spcPts val="1467"/>
              </a:spcBef>
              <a:spcAft>
                <a:spcPts val="0"/>
              </a:spcAft>
            </a:pPr>
            <a:r>
              <a:rPr lang="en-IN" dirty="0">
                <a:latin typeface="IBM Plex Sans"/>
              </a:rPr>
              <a:t>  - name: </a:t>
            </a:r>
            <a:r>
              <a:rPr lang="en-IN" dirty="0" err="1">
                <a:latin typeface="IBM Plex Sans"/>
              </a:rPr>
              <a:t>authz_service</a:t>
            </a:r>
          </a:p>
          <a:p>
            <a:pPr>
              <a:lnSpc>
                <a:spcPct val="100000"/>
              </a:lnSpc>
              <a:spcBef>
                <a:spcPts val="1467"/>
              </a:spcBef>
              <a:spcAft>
                <a:spcPts val="0"/>
              </a:spcAft>
            </a:pPr>
            <a:r>
              <a:rPr lang="en-IN" dirty="0">
                <a:latin typeface="IBM Plex Sans"/>
              </a:rPr>
              <a:t>    cluster:</a:t>
            </a:r>
            <a:endParaRPr lang="en-US">
              <a:latin typeface="IBM Plex Sans"/>
            </a:endParaRPr>
          </a:p>
          <a:p>
            <a:pPr>
              <a:lnSpc>
                <a:spcPct val="100000"/>
              </a:lnSpc>
              <a:spcBef>
                <a:spcPts val="1467"/>
              </a:spcBef>
              <a:spcAft>
                <a:spcPts val="0"/>
              </a:spcAft>
            </a:pPr>
            <a:r>
              <a:rPr lang="en-IN" dirty="0">
                <a:latin typeface="IBM Plex Sans"/>
              </a:rPr>
              <a:t>      certificate-authority: </a:t>
            </a:r>
            <a:r>
              <a:rPr lang="en-IN" dirty="0" err="1">
                <a:latin typeface="IBM Plex Sans"/>
              </a:rPr>
              <a:t>ca.pem</a:t>
            </a:r>
          </a:p>
          <a:p>
            <a:pPr>
              <a:lnSpc>
                <a:spcPct val="100000"/>
              </a:lnSpc>
              <a:spcBef>
                <a:spcPts val="1467"/>
              </a:spcBef>
              <a:spcAft>
                <a:spcPts val="0"/>
              </a:spcAft>
            </a:pPr>
            <a:r>
              <a:rPr lang="en-IN" dirty="0">
                <a:latin typeface="IBM Plex Sans"/>
              </a:rPr>
              <a:t>      server: </a:t>
            </a:r>
            <a:r>
              <a:rPr lang="en-IN" dirty="0">
                <a:latin typeface="IBM Plex Sans"/>
                <a:hlinkClick r:id="rId2"/>
              </a:rPr>
              <a:t>https://authz.remote/</a:t>
            </a:r>
            <a:endParaRPr lang="en-US">
              <a:latin typeface="IBM Plex Sans"/>
            </a:endParaRPr>
          </a:p>
          <a:p>
            <a:pPr>
              <a:lnSpc>
                <a:spcPct val="100000"/>
              </a:lnSpc>
              <a:spcBef>
                <a:spcPts val="1467"/>
              </a:spcBef>
              <a:spcAft>
                <a:spcPts val="0"/>
              </a:spcAft>
            </a:pPr>
            <a:endParaRPr lang="en-IN" dirty="0">
              <a:latin typeface="IBM Plex Sans"/>
            </a:endParaRPr>
          </a:p>
          <a:p>
            <a:pPr>
              <a:lnSpc>
                <a:spcPct val="100000"/>
              </a:lnSpc>
              <a:spcBef>
                <a:spcPts val="1467"/>
              </a:spcBef>
              <a:spcAft>
                <a:spcPts val="0"/>
              </a:spcAft>
            </a:pPr>
            <a:endParaRPr lang="en-IN" dirty="0"/>
          </a:p>
        </p:txBody>
      </p:sp>
      <p:sp>
        <p:nvSpPr>
          <p:cNvPr id="6" name="Text Placeholder 5">
            <a:extLst>
              <a:ext uri="{FF2B5EF4-FFF2-40B4-BE49-F238E27FC236}">
                <a16:creationId xmlns:a16="http://schemas.microsoft.com/office/drawing/2014/main" id="{D2EA3A38-4457-4FD3-9F98-D963A2CF66D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08470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Kubernetes Authorization – RBAC</a:t>
            </a:r>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With RBAC, access to resources is regulated using roles assigned to users.</a:t>
            </a:r>
            <a:endParaRPr lang="en-US" dirty="0">
              <a:latin typeface="IBM Plex Sans"/>
            </a:endParaRPr>
          </a:p>
          <a:p>
            <a:pPr>
              <a:lnSpc>
                <a:spcPct val="100000"/>
              </a:lnSpc>
              <a:spcBef>
                <a:spcPts val="1467"/>
              </a:spcBef>
              <a:spcAft>
                <a:spcPts val="0"/>
              </a:spcAft>
            </a:pPr>
            <a:r>
              <a:rPr lang="en-IN" dirty="0">
                <a:latin typeface="IBM Plex Sans"/>
              </a:rPr>
              <a:t>To enable RBAC, start the API server with </a:t>
            </a:r>
            <a:r>
              <a:rPr lang="en-IN" b="1" dirty="0">
                <a:latin typeface="IBM Plex Sans"/>
              </a:rPr>
              <a:t>--authorization-mode=RBAC</a:t>
            </a:r>
            <a:endParaRPr lang="en-US" dirty="0">
              <a:latin typeface="IBM Plex Sans"/>
            </a:endParaRPr>
          </a:p>
          <a:p>
            <a:pPr>
              <a:lnSpc>
                <a:spcPct val="100000"/>
              </a:lnSpc>
              <a:spcBef>
                <a:spcPts val="1467"/>
              </a:spcBef>
              <a:spcAft>
                <a:spcPts val="0"/>
              </a:spcAft>
            </a:pPr>
            <a:r>
              <a:rPr lang="en-IN" sz="1200" b="1" dirty="0">
                <a:latin typeface="IBM Plex Sans"/>
              </a:rPr>
              <a:t>kind: Role</a:t>
            </a:r>
            <a:endParaRPr lang="en-US" sz="1200">
              <a:latin typeface="IBM Plex Sans"/>
            </a:endParaRPr>
          </a:p>
          <a:p>
            <a:pPr>
              <a:lnSpc>
                <a:spcPct val="100000"/>
              </a:lnSpc>
              <a:spcBef>
                <a:spcPts val="1467"/>
              </a:spcBef>
              <a:spcAft>
                <a:spcPts val="0"/>
              </a:spcAft>
            </a:pPr>
            <a:r>
              <a:rPr lang="en-IN" sz="1200" b="1" dirty="0" err="1">
                <a:latin typeface="IBM Plex Sans"/>
              </a:rPr>
              <a:t>apiVersion</a:t>
            </a:r>
            <a:r>
              <a:rPr lang="en-IN" sz="1200" b="1" dirty="0">
                <a:latin typeface="IBM Plex Sans"/>
              </a:rPr>
              <a:t>: rbac.authorization.k8s.io/v1beta1</a:t>
            </a:r>
            <a:endParaRPr lang="en-US" sz="1200">
              <a:latin typeface="IBM Plex Sans"/>
            </a:endParaRPr>
          </a:p>
          <a:p>
            <a:pPr>
              <a:lnSpc>
                <a:spcPct val="100000"/>
              </a:lnSpc>
              <a:spcBef>
                <a:spcPts val="1467"/>
              </a:spcBef>
              <a:spcAft>
                <a:spcPts val="0"/>
              </a:spcAft>
            </a:pPr>
            <a:r>
              <a:rPr lang="en-IN" sz="1200" b="1" dirty="0">
                <a:latin typeface="IBM Plex Sans"/>
              </a:rPr>
              <a:t>metadata:</a:t>
            </a:r>
            <a:endParaRPr lang="en-US" sz="1200">
              <a:latin typeface="IBM Plex Sans"/>
            </a:endParaRPr>
          </a:p>
          <a:p>
            <a:pPr>
              <a:lnSpc>
                <a:spcPct val="100000"/>
              </a:lnSpc>
              <a:spcBef>
                <a:spcPts val="1467"/>
              </a:spcBef>
              <a:spcAft>
                <a:spcPts val="0"/>
              </a:spcAft>
            </a:pPr>
            <a:r>
              <a:rPr lang="en-IN" sz="1200" b="1" dirty="0">
                <a:latin typeface="IBM Plex Sans"/>
              </a:rPr>
              <a:t>  namespace: default</a:t>
            </a:r>
            <a:endParaRPr lang="en-US" sz="1200">
              <a:latin typeface="IBM Plex Sans"/>
            </a:endParaRPr>
          </a:p>
          <a:p>
            <a:pPr>
              <a:lnSpc>
                <a:spcPct val="100000"/>
              </a:lnSpc>
              <a:spcBef>
                <a:spcPts val="1467"/>
              </a:spcBef>
              <a:spcAft>
                <a:spcPts val="0"/>
              </a:spcAft>
            </a:pPr>
            <a:r>
              <a:rPr lang="en-IN" sz="1200" b="1" dirty="0">
                <a:latin typeface="IBM Plex Sans"/>
              </a:rPr>
              <a:t>  name: deployment-manager</a:t>
            </a:r>
            <a:endParaRPr lang="en-US" sz="1200">
              <a:latin typeface="IBM Plex Sans"/>
            </a:endParaRPr>
          </a:p>
          <a:p>
            <a:pPr>
              <a:lnSpc>
                <a:spcPct val="100000"/>
              </a:lnSpc>
              <a:spcBef>
                <a:spcPts val="1467"/>
              </a:spcBef>
              <a:spcAft>
                <a:spcPts val="0"/>
              </a:spcAft>
            </a:pPr>
            <a:r>
              <a:rPr lang="en-IN" sz="1200" b="1" dirty="0">
                <a:latin typeface="IBM Plex Sans"/>
              </a:rPr>
              <a:t>rules:</a:t>
            </a:r>
            <a:endParaRPr lang="en-US" sz="1200">
              <a:latin typeface="IBM Plex Sans"/>
            </a:endParaRPr>
          </a:p>
          <a:p>
            <a:pPr>
              <a:lnSpc>
                <a:spcPct val="100000"/>
              </a:lnSpc>
              <a:spcBef>
                <a:spcPts val="1467"/>
              </a:spcBef>
              <a:spcAft>
                <a:spcPts val="0"/>
              </a:spcAft>
            </a:pPr>
            <a:r>
              <a:rPr lang="en-IN" sz="1200" b="1" dirty="0">
                <a:latin typeface="IBM Plex Sans"/>
              </a:rPr>
              <a:t>- </a:t>
            </a:r>
            <a:r>
              <a:rPr lang="en-IN" sz="1200" b="1" dirty="0" err="1">
                <a:latin typeface="IBM Plex Sans"/>
              </a:rPr>
              <a:t>apiGroups</a:t>
            </a:r>
            <a:r>
              <a:rPr lang="en-IN" sz="1200" b="1" dirty="0">
                <a:latin typeface="IBM Plex Sans"/>
              </a:rPr>
              <a:t>: [""]</a:t>
            </a:r>
            <a:endParaRPr lang="en-US" sz="1200">
              <a:latin typeface="IBM Plex Sans"/>
            </a:endParaRPr>
          </a:p>
          <a:p>
            <a:pPr>
              <a:lnSpc>
                <a:spcPct val="100000"/>
              </a:lnSpc>
              <a:spcBef>
                <a:spcPts val="1467"/>
              </a:spcBef>
              <a:spcAft>
                <a:spcPts val="0"/>
              </a:spcAft>
            </a:pPr>
            <a:r>
              <a:rPr lang="en-IN" sz="1200" b="1" dirty="0">
                <a:latin typeface="IBM Plex Sans"/>
              </a:rPr>
              <a:t>  resources: ["pods"]</a:t>
            </a:r>
            <a:endParaRPr lang="en-US" sz="1200">
              <a:latin typeface="IBM Plex Sans"/>
            </a:endParaRPr>
          </a:p>
          <a:p>
            <a:pPr>
              <a:lnSpc>
                <a:spcPct val="100000"/>
              </a:lnSpc>
              <a:spcBef>
                <a:spcPts val="1467"/>
              </a:spcBef>
              <a:spcAft>
                <a:spcPts val="0"/>
              </a:spcAft>
            </a:pPr>
            <a:r>
              <a:rPr lang="en-IN" sz="1200" b="1" dirty="0">
                <a:latin typeface="IBM Plex Sans"/>
              </a:rPr>
              <a:t>  verbs: ["get", "list", "watch", "create", "update", "patch", "delete"]</a:t>
            </a:r>
            <a:endParaRPr lang="en-US" sz="1200">
              <a:latin typeface="IBM Plex Sans"/>
            </a:endParaRPr>
          </a:p>
          <a:p>
            <a:pPr>
              <a:lnSpc>
                <a:spcPct val="100000"/>
              </a:lnSpc>
              <a:spcBef>
                <a:spcPts val="1467"/>
              </a:spcBef>
              <a:spcAft>
                <a:spcPts val="0"/>
              </a:spcAft>
            </a:pPr>
            <a:endParaRPr lang="en-IN" dirty="0">
              <a:latin typeface="IBM Plex Sans"/>
            </a:endParaRPr>
          </a:p>
          <a:p>
            <a:pPr>
              <a:lnSpc>
                <a:spcPct val="100000"/>
              </a:lnSpc>
              <a:spcBef>
                <a:spcPts val="1467"/>
              </a:spcBef>
              <a:spcAft>
                <a:spcPts val="0"/>
              </a:spcAft>
            </a:pPr>
            <a:endParaRPr lang="en-US" dirty="0">
              <a:latin typeface="IBM Plex Sans"/>
            </a:endParaRPr>
          </a:p>
        </p:txBody>
      </p:sp>
      <p:sp>
        <p:nvSpPr>
          <p:cNvPr id="7" name="Text Placeholder 6">
            <a:extLst>
              <a:ext uri="{FF2B5EF4-FFF2-40B4-BE49-F238E27FC236}">
                <a16:creationId xmlns:a16="http://schemas.microsoft.com/office/drawing/2014/main" id="{26111A23-E4ED-4455-A1C5-16E4D3A23D7B}"/>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sz="1200" dirty="0">
                <a:latin typeface="IBM Plex Sans"/>
              </a:rPr>
              <a:t>kind: </a:t>
            </a:r>
            <a:r>
              <a:rPr lang="en-IN" sz="1200" dirty="0" err="1">
                <a:latin typeface="IBM Plex Sans"/>
              </a:rPr>
              <a:t>RoleBinding</a:t>
            </a:r>
            <a:endParaRPr lang="en-IN" sz="1200" dirty="0">
              <a:latin typeface="IBM Plex Sans"/>
            </a:endParaRPr>
          </a:p>
          <a:p>
            <a:pPr>
              <a:lnSpc>
                <a:spcPct val="100000"/>
              </a:lnSpc>
              <a:spcBef>
                <a:spcPts val="1467"/>
              </a:spcBef>
              <a:spcAft>
                <a:spcPts val="0"/>
              </a:spcAft>
            </a:pPr>
            <a:r>
              <a:rPr lang="en-IN" sz="1200" dirty="0" err="1">
                <a:latin typeface="IBM Plex Sans"/>
              </a:rPr>
              <a:t>apiVersion</a:t>
            </a:r>
            <a:r>
              <a:rPr lang="en-IN" sz="1200" dirty="0">
                <a:latin typeface="IBM Plex Sans"/>
              </a:rPr>
              <a:t>: rbac.authorization.k8s.io/v1beta1</a:t>
            </a:r>
            <a:endParaRPr lang="en-US" sz="1200">
              <a:latin typeface="IBM Plex Sans"/>
            </a:endParaRPr>
          </a:p>
          <a:p>
            <a:pPr>
              <a:lnSpc>
                <a:spcPct val="100000"/>
              </a:lnSpc>
              <a:spcBef>
                <a:spcPts val="1467"/>
              </a:spcBef>
              <a:spcAft>
                <a:spcPts val="0"/>
              </a:spcAft>
            </a:pPr>
            <a:r>
              <a:rPr lang="en-IN" sz="1200" dirty="0">
                <a:latin typeface="IBM Plex Sans"/>
              </a:rPr>
              <a:t>metadata:</a:t>
            </a:r>
            <a:endParaRPr lang="en-US" sz="1200">
              <a:latin typeface="IBM Plex Sans"/>
            </a:endParaRPr>
          </a:p>
          <a:p>
            <a:pPr>
              <a:lnSpc>
                <a:spcPct val="100000"/>
              </a:lnSpc>
              <a:spcBef>
                <a:spcPts val="1467"/>
              </a:spcBef>
              <a:spcAft>
                <a:spcPts val="0"/>
              </a:spcAft>
            </a:pPr>
            <a:r>
              <a:rPr lang="en-IN" sz="1200" dirty="0">
                <a:latin typeface="IBM Plex Sans"/>
              </a:rPr>
              <a:t>  name: binding</a:t>
            </a:r>
            <a:endParaRPr lang="en-US" sz="1200">
              <a:latin typeface="IBM Plex Sans"/>
            </a:endParaRPr>
          </a:p>
          <a:p>
            <a:pPr>
              <a:lnSpc>
                <a:spcPct val="100000"/>
              </a:lnSpc>
              <a:spcBef>
                <a:spcPts val="1467"/>
              </a:spcBef>
              <a:spcAft>
                <a:spcPts val="0"/>
              </a:spcAft>
            </a:pPr>
            <a:r>
              <a:rPr lang="en-IN" sz="1200" dirty="0">
                <a:latin typeface="IBM Plex Sans"/>
              </a:rPr>
              <a:t>  namespace: default</a:t>
            </a:r>
            <a:endParaRPr lang="en-US" sz="1200">
              <a:latin typeface="IBM Plex Sans"/>
            </a:endParaRPr>
          </a:p>
          <a:p>
            <a:pPr>
              <a:lnSpc>
                <a:spcPct val="100000"/>
              </a:lnSpc>
              <a:spcBef>
                <a:spcPts val="1467"/>
              </a:spcBef>
              <a:spcAft>
                <a:spcPts val="0"/>
              </a:spcAft>
            </a:pPr>
            <a:r>
              <a:rPr lang="en-IN" sz="1200" dirty="0">
                <a:latin typeface="IBM Plex Sans"/>
              </a:rPr>
              <a:t>subjects:</a:t>
            </a:r>
            <a:endParaRPr lang="en-US" sz="1200">
              <a:latin typeface="IBM Plex Sans"/>
            </a:endParaRPr>
          </a:p>
          <a:p>
            <a:pPr>
              <a:lnSpc>
                <a:spcPct val="100000"/>
              </a:lnSpc>
              <a:spcBef>
                <a:spcPts val="1467"/>
              </a:spcBef>
              <a:spcAft>
                <a:spcPts val="0"/>
              </a:spcAft>
            </a:pPr>
            <a:r>
              <a:rPr lang="en-IN" sz="1200" dirty="0">
                <a:latin typeface="IBM Plex Sans"/>
              </a:rPr>
              <a:t>- kind: User</a:t>
            </a:r>
            <a:endParaRPr lang="en-US" sz="1200">
              <a:latin typeface="IBM Plex Sans"/>
            </a:endParaRPr>
          </a:p>
          <a:p>
            <a:pPr>
              <a:lnSpc>
                <a:spcPct val="100000"/>
              </a:lnSpc>
              <a:spcBef>
                <a:spcPts val="1467"/>
              </a:spcBef>
              <a:spcAft>
                <a:spcPts val="0"/>
              </a:spcAft>
            </a:pPr>
            <a:r>
              <a:rPr lang="en-IN" sz="1200" dirty="0">
                <a:latin typeface="IBM Plex Sans"/>
              </a:rPr>
              <a:t>  name: employee</a:t>
            </a:r>
            <a:endParaRPr lang="en-US" sz="1200">
              <a:latin typeface="IBM Plex Sans"/>
            </a:endParaRPr>
          </a:p>
          <a:p>
            <a:pPr>
              <a:lnSpc>
                <a:spcPct val="100000"/>
              </a:lnSpc>
              <a:spcBef>
                <a:spcPts val="1467"/>
              </a:spcBef>
              <a:spcAft>
                <a:spcPts val="0"/>
              </a:spcAft>
            </a:pPr>
            <a:r>
              <a:rPr lang="en-IN" sz="1200" dirty="0">
                <a:latin typeface="IBM Plex Sans"/>
              </a:rPr>
              <a:t>  </a:t>
            </a:r>
            <a:r>
              <a:rPr lang="en-IN" sz="1200" dirty="0" err="1">
                <a:latin typeface="IBM Plex Sans"/>
              </a:rPr>
              <a:t>apiGroup</a:t>
            </a:r>
            <a:r>
              <a:rPr lang="en-IN" sz="1200" dirty="0">
                <a:latin typeface="IBM Plex Sans"/>
              </a:rPr>
              <a:t>: ""</a:t>
            </a:r>
            <a:endParaRPr lang="en-US" sz="1200" dirty="0">
              <a:latin typeface="IBM Plex Sans"/>
            </a:endParaRPr>
          </a:p>
          <a:p>
            <a:pPr>
              <a:lnSpc>
                <a:spcPct val="100000"/>
              </a:lnSpc>
              <a:spcBef>
                <a:spcPts val="1467"/>
              </a:spcBef>
              <a:spcAft>
                <a:spcPts val="0"/>
              </a:spcAft>
            </a:pPr>
            <a:r>
              <a:rPr lang="en-IN" sz="1200" dirty="0" err="1">
                <a:latin typeface="IBM Plex Sans"/>
              </a:rPr>
              <a:t>roleRef</a:t>
            </a:r>
            <a:r>
              <a:rPr lang="en-IN" sz="1200" dirty="0">
                <a:latin typeface="IBM Plex Sans"/>
              </a:rPr>
              <a:t>:</a:t>
            </a:r>
            <a:endParaRPr lang="en-US" sz="1200" dirty="0">
              <a:latin typeface="IBM Plex Sans"/>
            </a:endParaRPr>
          </a:p>
          <a:p>
            <a:pPr>
              <a:lnSpc>
                <a:spcPct val="100000"/>
              </a:lnSpc>
              <a:spcBef>
                <a:spcPts val="1467"/>
              </a:spcBef>
              <a:spcAft>
                <a:spcPts val="0"/>
              </a:spcAft>
            </a:pPr>
            <a:r>
              <a:rPr lang="en-IN" sz="1200" dirty="0">
                <a:latin typeface="IBM Plex Sans"/>
              </a:rPr>
              <a:t>  kind: Role</a:t>
            </a:r>
            <a:endParaRPr lang="en-US" sz="1200">
              <a:latin typeface="IBM Plex Sans"/>
            </a:endParaRPr>
          </a:p>
          <a:p>
            <a:pPr>
              <a:lnSpc>
                <a:spcPct val="100000"/>
              </a:lnSpc>
              <a:spcBef>
                <a:spcPts val="1467"/>
              </a:spcBef>
              <a:spcAft>
                <a:spcPts val="0"/>
              </a:spcAft>
            </a:pPr>
            <a:r>
              <a:rPr lang="en-IN" sz="1200" dirty="0">
                <a:latin typeface="IBM Plex Sans"/>
              </a:rPr>
              <a:t>  name: deployment-manager</a:t>
            </a:r>
            <a:endParaRPr lang="en-US" sz="1200">
              <a:latin typeface="IBM Plex Sans"/>
            </a:endParaRPr>
          </a:p>
          <a:p>
            <a:pPr>
              <a:lnSpc>
                <a:spcPct val="100000"/>
              </a:lnSpc>
              <a:spcBef>
                <a:spcPts val="1467"/>
              </a:spcBef>
              <a:spcAft>
                <a:spcPts val="0"/>
              </a:spcAft>
            </a:pPr>
            <a:r>
              <a:rPr lang="en-IN" sz="1200" dirty="0">
                <a:latin typeface="IBM Plex Sans"/>
              </a:rPr>
              <a:t>  </a:t>
            </a:r>
            <a:r>
              <a:rPr lang="en-IN" sz="1200" dirty="0" err="1">
                <a:latin typeface="IBM Plex Sans"/>
              </a:rPr>
              <a:t>apiGroup</a:t>
            </a:r>
            <a:r>
              <a:rPr lang="en-IN" sz="1200" dirty="0">
                <a:latin typeface="IBM Plex Sans"/>
              </a:rPr>
              <a:t>: ""</a:t>
            </a:r>
            <a:endParaRPr lang="en-US" sz="1200">
              <a:latin typeface="IBM Plex Sans"/>
            </a:endParaRPr>
          </a:p>
          <a:p>
            <a:pPr>
              <a:lnSpc>
                <a:spcPct val="100000"/>
              </a:lnSpc>
              <a:spcBef>
                <a:spcPts val="1467"/>
              </a:spcBef>
              <a:spcAft>
                <a:spcPts val="0"/>
              </a:spcAft>
            </a:pPr>
            <a:endParaRPr lang="en-IN" sz="1200" dirty="0"/>
          </a:p>
          <a:p>
            <a:pPr>
              <a:lnSpc>
                <a:spcPct val="100000"/>
              </a:lnSpc>
              <a:spcBef>
                <a:spcPts val="1467"/>
              </a:spcBef>
              <a:spcAft>
                <a:spcPts val="0"/>
              </a:spcAft>
            </a:pPr>
            <a:endParaRPr lang="en-IN" sz="1200" dirty="0"/>
          </a:p>
        </p:txBody>
      </p:sp>
    </p:spTree>
    <p:extLst>
      <p:ext uri="{BB962C8B-B14F-4D97-AF65-F5344CB8AC3E}">
        <p14:creationId xmlns:p14="http://schemas.microsoft.com/office/powerpoint/2010/main" val="3250471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Admission Controllers</a:t>
            </a:r>
            <a:endParaRPr lang="en-US" dirty="0"/>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EC06B6CB-A2DA-4B40-A4ED-95E6F4303355}"/>
              </a:ext>
            </a:extLst>
          </p:cNvPr>
          <p:cNvSpPr>
            <a:spLocks noGrp="1"/>
          </p:cNvSpPr>
          <p:nvPr>
            <p:ph type="body" sz="quarter" idx="13"/>
          </p:nvPr>
        </p:nvSpPr>
        <p:spPr/>
        <p:txBody>
          <a:bodyPr vert="horz" lIns="0" tIns="0" rIns="0" bIns="0" rtlCol="0" anchor="t">
            <a:noAutofit/>
          </a:bodyPr>
          <a:lstStyle/>
          <a:p>
            <a:pPr>
              <a:lnSpc>
                <a:spcPct val="100000"/>
              </a:lnSpc>
              <a:spcBef>
                <a:spcPts val="1467"/>
              </a:spcBef>
              <a:spcAft>
                <a:spcPts val="0"/>
              </a:spcAft>
            </a:pPr>
            <a:r>
              <a:rPr lang="en-IN" dirty="0">
                <a:latin typeface="IBM Plex Sans"/>
              </a:rPr>
              <a:t>Admission controllers are modules that intercept requests to the API server after the request is authenticated and authorized</a:t>
            </a:r>
            <a:endParaRPr lang="en-US" dirty="0">
              <a:latin typeface="IBM Plex Sans"/>
            </a:endParaRPr>
          </a:p>
          <a:p>
            <a:pPr>
              <a:lnSpc>
                <a:spcPct val="100000"/>
              </a:lnSpc>
              <a:spcBef>
                <a:spcPts val="1467"/>
              </a:spcBef>
              <a:spcAft>
                <a:spcPts val="0"/>
              </a:spcAft>
            </a:pPr>
            <a:r>
              <a:rPr lang="en-IN" dirty="0">
                <a:latin typeface="IBM Plex Sans"/>
              </a:rPr>
              <a:t>The controllers validate and mutate the request before modifying the state of the objects in the cluster. A controller can be both mutating and validating. If any of the controllers reject the request, the request is dropped immediately and an error is returned to the user so that the request will not be processed. </a:t>
            </a:r>
            <a:endParaRPr lang="en-US" dirty="0">
              <a:latin typeface="IBM Plex Sans"/>
            </a:endParaRPr>
          </a:p>
          <a:p>
            <a:pPr>
              <a:lnSpc>
                <a:spcPct val="100000"/>
              </a:lnSpc>
              <a:spcBef>
                <a:spcPts val="1467"/>
              </a:spcBef>
              <a:spcAft>
                <a:spcPts val="0"/>
              </a:spcAft>
            </a:pPr>
            <a:r>
              <a:rPr lang="en-IN" dirty="0">
                <a:latin typeface="IBM Plex Sans"/>
              </a:rPr>
              <a:t>Admission controllers can be enabled by using the </a:t>
            </a:r>
            <a:r>
              <a:rPr lang="en-IN" b="1" dirty="0">
                <a:latin typeface="IBM Plex Sans"/>
              </a:rPr>
              <a:t>--enable-admission-plugins</a:t>
            </a:r>
            <a:r>
              <a:rPr lang="en-IN" dirty="0">
                <a:latin typeface="IBM Plex Sans"/>
              </a:rPr>
              <a:t> flag</a:t>
            </a:r>
            <a:endParaRPr lang="en-US" dirty="0"/>
          </a:p>
        </p:txBody>
      </p:sp>
      <p:sp>
        <p:nvSpPr>
          <p:cNvPr id="7" name="Text Placeholder 6">
            <a:extLst>
              <a:ext uri="{FF2B5EF4-FFF2-40B4-BE49-F238E27FC236}">
                <a16:creationId xmlns:a16="http://schemas.microsoft.com/office/drawing/2014/main" id="{26111A23-E4ED-4455-A1C5-16E4D3A23D7B}"/>
              </a:ext>
            </a:extLst>
          </p:cNvPr>
          <p:cNvSpPr>
            <a:spLocks noGrp="1"/>
          </p:cNvSpPr>
          <p:nvPr>
            <p:ph type="body" sz="quarter" idx="12"/>
          </p:nvPr>
        </p:nvSpPr>
        <p:spPr/>
        <p:txBody>
          <a:bodyPr vert="horz" lIns="0" tIns="0" rIns="0" bIns="0" rtlCol="0" anchor="t">
            <a:noAutofit/>
          </a:bodyPr>
          <a:lstStyle/>
          <a:p>
            <a:pPr>
              <a:lnSpc>
                <a:spcPct val="100000"/>
              </a:lnSpc>
              <a:spcBef>
                <a:spcPts val="1467"/>
              </a:spcBef>
              <a:spcAft>
                <a:spcPts val="0"/>
              </a:spcAft>
            </a:pPr>
            <a:r>
              <a:rPr lang="en-IN" sz="1200" dirty="0">
                <a:latin typeface="IBM Plex Sans"/>
              </a:rPr>
              <a:t>Important Admission controllers:</a:t>
            </a:r>
            <a:endParaRPr lang="en-US" sz="1200" dirty="0">
              <a:latin typeface="IBM Plex Sans"/>
            </a:endParaRPr>
          </a:p>
          <a:p>
            <a:pPr marL="171450" indent="-171450">
              <a:buFont typeface="Arial" pitchFamily="2" charset="2"/>
              <a:buChar char="•"/>
            </a:pPr>
            <a:r>
              <a:rPr lang="en-IN" sz="1200" dirty="0" err="1">
                <a:latin typeface="IBM Plex Sans"/>
              </a:rPr>
              <a:t>AlwaysAdmit</a:t>
            </a:r>
            <a:endParaRPr lang="en-IN" dirty="0" err="1">
              <a:latin typeface="IBM Plex Sans"/>
            </a:endParaRPr>
          </a:p>
          <a:p>
            <a:pPr marL="171450" indent="-171450">
              <a:buFont typeface="Arial" pitchFamily="2" charset="2"/>
              <a:buChar char="•"/>
            </a:pPr>
            <a:r>
              <a:rPr lang="en-IN" sz="1200" dirty="0" err="1">
                <a:latin typeface="IBM Plex Sans"/>
              </a:rPr>
              <a:t>AlwaysPullImages</a:t>
            </a:r>
            <a:endParaRPr lang="en-IN" dirty="0" err="1"/>
          </a:p>
          <a:p>
            <a:pPr marL="171450" indent="-171450">
              <a:buFont typeface="Arial" pitchFamily="2" charset="2"/>
              <a:buChar char="•"/>
            </a:pPr>
            <a:r>
              <a:rPr lang="en-IN" sz="1200" dirty="0" err="1">
                <a:latin typeface="IBM Plex Sans"/>
              </a:rPr>
              <a:t>EventRateLimit</a:t>
            </a:r>
            <a:endParaRPr lang="en-IN" dirty="0" err="1"/>
          </a:p>
          <a:p>
            <a:pPr marL="171450" indent="-171450">
              <a:buFont typeface="Arial" pitchFamily="2" charset="2"/>
              <a:buChar char="•"/>
            </a:pPr>
            <a:r>
              <a:rPr lang="en-IN" sz="1200" dirty="0" err="1">
                <a:latin typeface="IBM Plex Sans"/>
              </a:rPr>
              <a:t>LimitRanger</a:t>
            </a:r>
            <a:endParaRPr lang="en-IN" sz="1200" dirty="0" err="1"/>
          </a:p>
          <a:p>
            <a:pPr marL="171450" indent="-171450">
              <a:buFont typeface="Arial" pitchFamily="2" charset="2"/>
              <a:buChar char="•"/>
            </a:pPr>
            <a:r>
              <a:rPr lang="en-IN" sz="1200" dirty="0" err="1">
                <a:latin typeface="IBM Plex Sans"/>
              </a:rPr>
              <a:t>NodeRestriction</a:t>
            </a:r>
            <a:endParaRPr lang="en-IN" dirty="0" err="1"/>
          </a:p>
          <a:p>
            <a:pPr marL="171450" indent="-171450">
              <a:buFont typeface="Arial" pitchFamily="2" charset="2"/>
              <a:buChar char="•"/>
            </a:pPr>
            <a:r>
              <a:rPr lang="en-IN" sz="1200" dirty="0" err="1">
                <a:latin typeface="IBM Plex Sans"/>
              </a:rPr>
              <a:t>PersistentVolumeClaimResize</a:t>
            </a:r>
            <a:endParaRPr lang="en-IN" dirty="0" err="1"/>
          </a:p>
          <a:p>
            <a:pPr marL="171450" indent="-171450">
              <a:buFont typeface="Arial" pitchFamily="2" charset="2"/>
              <a:buChar char="•"/>
            </a:pPr>
            <a:r>
              <a:rPr lang="en-IN" sz="1200" dirty="0" err="1">
                <a:latin typeface="IBM Plex Sans"/>
              </a:rPr>
              <a:t>PodSecurityPolicy</a:t>
            </a:r>
            <a:endParaRPr lang="en-IN" dirty="0" err="1"/>
          </a:p>
          <a:p>
            <a:pPr marL="171450" indent="-171450">
              <a:buFont typeface="Arial" pitchFamily="2" charset="2"/>
              <a:buChar char="•"/>
            </a:pPr>
            <a:r>
              <a:rPr lang="en-IN" sz="1200" dirty="0" err="1">
                <a:latin typeface="IBM Plex Sans"/>
              </a:rPr>
              <a:t>SecurityContextDeny</a:t>
            </a:r>
            <a:endParaRPr lang="en-IN" dirty="0" err="1">
              <a:latin typeface="IBM Plex Sans"/>
            </a:endParaRPr>
          </a:p>
          <a:p>
            <a:pPr marL="171450" indent="-171450">
              <a:buFont typeface="Arial" pitchFamily="2" charset="2"/>
              <a:buChar char="•"/>
            </a:pPr>
            <a:r>
              <a:rPr lang="en-IN" sz="1200" dirty="0" err="1">
                <a:latin typeface="IBM Plex Sans"/>
              </a:rPr>
              <a:t>ServiceAccount</a:t>
            </a:r>
            <a:endParaRPr lang="en-IN" dirty="0" err="1">
              <a:latin typeface="IBM Plex Sans"/>
            </a:endParaRPr>
          </a:p>
          <a:p>
            <a:pPr marL="171450" indent="-171450">
              <a:lnSpc>
                <a:spcPct val="100000"/>
              </a:lnSpc>
              <a:spcBef>
                <a:spcPts val="1467"/>
              </a:spcBef>
              <a:spcAft>
                <a:spcPts val="0"/>
              </a:spcAft>
              <a:buFont typeface="Arial" pitchFamily="2" charset="2"/>
              <a:buChar char="•"/>
            </a:pPr>
            <a:endParaRPr lang="en-IN" sz="1200" dirty="0"/>
          </a:p>
          <a:p>
            <a:pPr>
              <a:lnSpc>
                <a:spcPct val="100000"/>
              </a:lnSpc>
              <a:spcBef>
                <a:spcPts val="1467"/>
              </a:spcBef>
              <a:spcAft>
                <a:spcPts val="0"/>
              </a:spcAft>
            </a:pPr>
            <a:endParaRPr lang="en-IN" sz="1200" dirty="0"/>
          </a:p>
          <a:p>
            <a:pPr>
              <a:lnSpc>
                <a:spcPct val="100000"/>
              </a:lnSpc>
              <a:spcBef>
                <a:spcPts val="1467"/>
              </a:spcBef>
              <a:spcAft>
                <a:spcPts val="0"/>
              </a:spcAft>
            </a:pPr>
            <a:endParaRPr lang="en-IN" sz="1200" dirty="0"/>
          </a:p>
        </p:txBody>
      </p:sp>
    </p:spTree>
    <p:extLst>
      <p:ext uri="{BB962C8B-B14F-4D97-AF65-F5344CB8AC3E}">
        <p14:creationId xmlns:p14="http://schemas.microsoft.com/office/powerpoint/2010/main" val="2110646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4DDC5-CA17-4FF2-B9E6-979564AE3C53}"/>
              </a:ext>
            </a:extLst>
          </p:cNvPr>
          <p:cNvSpPr>
            <a:spLocks noGrp="1"/>
          </p:cNvSpPr>
          <p:nvPr>
            <p:ph type="title"/>
          </p:nvPr>
        </p:nvSpPr>
        <p:spPr/>
        <p:txBody>
          <a:bodyPr/>
          <a:lstStyle/>
          <a:p>
            <a:r>
              <a:rPr lang="en-US" dirty="0">
                <a:latin typeface="IBM Plex Mono Light"/>
              </a:rPr>
              <a:t>Admission Controlled &amp; Authorization in Action</a:t>
            </a:r>
            <a:endParaRPr lang="en-US" dirty="0"/>
          </a:p>
        </p:txBody>
      </p:sp>
      <p:sp>
        <p:nvSpPr>
          <p:cNvPr id="3" name="Footer Placeholder 2">
            <a:extLst>
              <a:ext uri="{FF2B5EF4-FFF2-40B4-BE49-F238E27FC236}">
                <a16:creationId xmlns:a16="http://schemas.microsoft.com/office/drawing/2014/main" id="{D7DB0670-9476-4D1C-8DF4-E070030A388E}"/>
              </a:ext>
            </a:extLst>
          </p:cNvPr>
          <p:cNvSpPr>
            <a:spLocks noGrp="1"/>
          </p:cNvSpPr>
          <p:nvPr>
            <p:ph type="ftr" sz="quarter" idx="10"/>
          </p:nvPr>
        </p:nvSpPr>
        <p:spPr/>
        <p:txBody>
          <a:bodyPr/>
          <a:lstStyle/>
          <a:p>
            <a:r>
              <a:rPr lang="en-US" dirty="0"/>
              <a:t>Introduction to Kubernetes Security / March 16, 2021 / © 2021 IBM Corporation</a:t>
            </a:r>
          </a:p>
        </p:txBody>
      </p:sp>
      <p:pic>
        <p:nvPicPr>
          <p:cNvPr id="10" name="Picture 10" descr="kubp_1701.png">
            <a:extLst>
              <a:ext uri="{FF2B5EF4-FFF2-40B4-BE49-F238E27FC236}">
                <a16:creationId xmlns:a16="http://schemas.microsoft.com/office/drawing/2014/main" id="{F91F8864-7878-4C43-8AA5-C04FCA7AB96D}"/>
              </a:ext>
            </a:extLst>
          </p:cNvPr>
          <p:cNvPicPr>
            <a:picLocks noChangeAspect="1"/>
          </p:cNvPicPr>
          <p:nvPr/>
        </p:nvPicPr>
        <p:blipFill>
          <a:blip r:embed="rId3"/>
          <a:stretch>
            <a:fillRect/>
          </a:stretch>
        </p:blipFill>
        <p:spPr>
          <a:xfrm>
            <a:off x="304800" y="1714806"/>
            <a:ext cx="11306175" cy="4161812"/>
          </a:xfrm>
          <a:prstGeom prst="rect">
            <a:avLst/>
          </a:prstGeom>
        </p:spPr>
      </p:pic>
      <p:sp>
        <p:nvSpPr>
          <p:cNvPr id="12" name="TextBox 11">
            <a:extLst>
              <a:ext uri="{FF2B5EF4-FFF2-40B4-BE49-F238E27FC236}">
                <a16:creationId xmlns:a16="http://schemas.microsoft.com/office/drawing/2014/main" id="{CD6203E6-D86F-49B8-9E42-C724795153AC}"/>
              </a:ext>
            </a:extLst>
          </p:cNvPr>
          <p:cNvSpPr txBox="1"/>
          <p:nvPr/>
        </p:nvSpPr>
        <p:spPr>
          <a:xfrm>
            <a:off x="4076699" y="5876924"/>
            <a:ext cx="4038600" cy="273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00"/>
              </a:lnSpc>
              <a:spcAft>
                <a:spcPts val="600"/>
              </a:spcAft>
            </a:pPr>
            <a:r>
              <a:rPr lang="en-US" sz="700" dirty="0">
                <a:ea typeface="+mn-lt"/>
                <a:cs typeface="+mn-lt"/>
              </a:rPr>
              <a:t>https://www.oreilly.com/library/view/kubernetes-best-practices/9781492056461/ch17.html</a:t>
            </a:r>
            <a:endParaRPr lang="en-US" dirty="0">
              <a:ea typeface="+mn-lt"/>
              <a:cs typeface="+mn-lt"/>
            </a:endParaRPr>
          </a:p>
        </p:txBody>
      </p:sp>
    </p:spTree>
    <p:extLst>
      <p:ext uri="{BB962C8B-B14F-4D97-AF65-F5344CB8AC3E}">
        <p14:creationId xmlns:p14="http://schemas.microsoft.com/office/powerpoint/2010/main" val="296782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 sunset&#10;&#10;Description automatically generated">
            <a:extLst>
              <a:ext uri="{FF2B5EF4-FFF2-40B4-BE49-F238E27FC236}">
                <a16:creationId xmlns:a16="http://schemas.microsoft.com/office/drawing/2014/main" id="{94CBB335-2FBC-499F-814E-812DD5F8516F}"/>
              </a:ext>
            </a:extLst>
          </p:cNvPr>
          <p:cNvPicPr>
            <a:picLocks noGrp="1" noChangeAspect="1"/>
          </p:cNvPicPr>
          <p:nvPr>
            <p:ph type="pic" sz="quarter" idx="12"/>
          </p:nvPr>
        </p:nvPicPr>
        <p:blipFill rotWithShape="1">
          <a:blip r:embed="rId2"/>
          <a:srcRect t="9602" b="9602"/>
          <a:stretch/>
        </p:blipFill>
        <p:spPr>
          <a:xfrm>
            <a:off x="0" y="1718988"/>
            <a:ext cx="12192000" cy="5138756"/>
          </a:xfrm>
          <a:noFill/>
        </p:spPr>
      </p:pic>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a:solidFill>
            <a:schemeClr val="accent5"/>
          </a:solidFill>
        </p:spPr>
        <p:txBody>
          <a:bodyPr anchor="t">
            <a:normAutofit/>
          </a:bodyPr>
          <a:lstStyle/>
          <a:p>
            <a:r>
              <a:rPr lang="en-US" b="1" kern="1200" dirty="0"/>
              <a:t>attack vectors of the Kubernetes architecture</a:t>
            </a:r>
            <a:endParaRPr lang="en-US" dirty="0"/>
          </a:p>
        </p:txBody>
      </p:sp>
    </p:spTree>
    <p:extLst>
      <p:ext uri="{BB962C8B-B14F-4D97-AF65-F5344CB8AC3E}">
        <p14:creationId xmlns:p14="http://schemas.microsoft.com/office/powerpoint/2010/main" val="3171810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a:solidFill>
            <a:schemeClr val="accent5"/>
          </a:solidFill>
        </p:spPr>
        <p:txBody>
          <a:bodyPr anchor="t">
            <a:normAutofit/>
          </a:bodyPr>
          <a:lstStyle/>
          <a:p>
            <a:r>
              <a:rPr lang="en-US" b="1" kern="1200" dirty="0"/>
              <a:t>attack vectors of the Kubernetes architecture</a:t>
            </a:r>
            <a:endParaRPr lang="en-US"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sp>
        <p:nvSpPr>
          <p:cNvPr id="5" name="Picture Placeholder 4">
            <a:extLst>
              <a:ext uri="{FF2B5EF4-FFF2-40B4-BE49-F238E27FC236}">
                <a16:creationId xmlns:a16="http://schemas.microsoft.com/office/drawing/2014/main" id="{F5CB116A-ACBE-4128-A667-2B8155C8FC8F}"/>
              </a:ext>
            </a:extLst>
          </p:cNvPr>
          <p:cNvSpPr>
            <a:spLocks noGrp="1"/>
          </p:cNvSpPr>
          <p:nvPr>
            <p:ph type="pic" sz="quarter" idx="12"/>
          </p:nvPr>
        </p:nvSpPr>
        <p:spPr/>
      </p:sp>
      <p:pic>
        <p:nvPicPr>
          <p:cNvPr id="7" name="Picture 6">
            <a:extLst>
              <a:ext uri="{FF2B5EF4-FFF2-40B4-BE49-F238E27FC236}">
                <a16:creationId xmlns:a16="http://schemas.microsoft.com/office/drawing/2014/main" id="{84B38F23-B6E4-42EE-A24C-12D8F1F97A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14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10;&#10;Description automatically generated">
            <a:extLst>
              <a:ext uri="{FF2B5EF4-FFF2-40B4-BE49-F238E27FC236}">
                <a16:creationId xmlns:a16="http://schemas.microsoft.com/office/drawing/2014/main" id="{AB3F6965-6FB0-48EB-B530-A059FFEF0E34}"/>
              </a:ext>
            </a:extLst>
          </p:cNvPr>
          <p:cNvPicPr>
            <a:picLocks noChangeAspect="1"/>
          </p:cNvPicPr>
          <p:nvPr/>
        </p:nvPicPr>
        <p:blipFill>
          <a:blip r:embed="rId2"/>
          <a:stretch>
            <a:fillRect/>
          </a:stretch>
        </p:blipFill>
        <p:spPr>
          <a:xfrm>
            <a:off x="385702" y="1718733"/>
            <a:ext cx="11420595" cy="5139267"/>
          </a:xfrm>
          <a:prstGeom prst="rect">
            <a:avLst/>
          </a:prstGeom>
          <a:noFill/>
        </p:spPr>
      </p:pic>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p:spPr>
        <p:txBody>
          <a:bodyPr anchor="t">
            <a:normAutofit/>
          </a:bodyPr>
          <a:lstStyle/>
          <a:p>
            <a:r>
              <a:rPr lang="en-US" sz="2000" b="1" kern="1200" dirty="0"/>
              <a:t>Attack vectors of the Kubernetes architecture:</a:t>
            </a:r>
            <a:r>
              <a:rPr lang="en-US" sz="2000" b="1" dirty="0"/>
              <a:t> Container image security</a:t>
            </a:r>
            <a:endParaRPr lang="en-US" dirty="0"/>
          </a:p>
        </p:txBody>
      </p:sp>
    </p:spTree>
    <p:extLst>
      <p:ext uri="{BB962C8B-B14F-4D97-AF65-F5344CB8AC3E}">
        <p14:creationId xmlns:p14="http://schemas.microsoft.com/office/powerpoint/2010/main" val="812810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a:solidFill>
            <a:schemeClr val="accent5"/>
          </a:solidFill>
        </p:spPr>
        <p:txBody>
          <a:bodyPr anchor="t">
            <a:normAutofit/>
          </a:bodyPr>
          <a:lstStyle/>
          <a:p>
            <a:r>
              <a:rPr lang="en-US" sz="2000" b="1" kern="1200" dirty="0"/>
              <a:t>Attack vectors of the Kubernetes architecture:</a:t>
            </a:r>
            <a:r>
              <a:rPr lang="en-US" sz="2000" b="1" dirty="0"/>
              <a:t> Master and worker node security</a:t>
            </a:r>
            <a:endParaRPr lang="en-US" sz="2000"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pic>
        <p:nvPicPr>
          <p:cNvPr id="12" name="Picture Placeholder 11" descr="Graphical user interface, application&#10;&#10;Description automatically generated">
            <a:extLst>
              <a:ext uri="{FF2B5EF4-FFF2-40B4-BE49-F238E27FC236}">
                <a16:creationId xmlns:a16="http://schemas.microsoft.com/office/drawing/2014/main" id="{44233FBC-F45C-41DB-B4C3-F6E631E0EF3D}"/>
              </a:ext>
            </a:extLst>
          </p:cNvPr>
          <p:cNvPicPr>
            <a:picLocks noGrp="1" noChangeAspect="1"/>
          </p:cNvPicPr>
          <p:nvPr>
            <p:ph type="pic" sz="quarter" idx="12"/>
          </p:nvPr>
        </p:nvPicPr>
        <p:blipFill>
          <a:blip r:embed="rId2"/>
          <a:srcRect l="3537" r="3537"/>
          <a:stretch>
            <a:fillRect/>
          </a:stretch>
        </p:blipFill>
        <p:spPr/>
      </p:pic>
    </p:spTree>
    <p:extLst>
      <p:ext uri="{BB962C8B-B14F-4D97-AF65-F5344CB8AC3E}">
        <p14:creationId xmlns:p14="http://schemas.microsoft.com/office/powerpoint/2010/main" val="4061806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E14571-D424-4B2D-A8BE-0D19F75ADDC5}"/>
              </a:ext>
            </a:extLst>
          </p:cNvPr>
          <p:cNvSpPr>
            <a:spLocks noGrp="1"/>
          </p:cNvSpPr>
          <p:nvPr>
            <p:ph type="title"/>
          </p:nvPr>
        </p:nvSpPr>
        <p:spPr/>
        <p:txBody>
          <a:bodyPr/>
          <a:lstStyle/>
          <a:p>
            <a:r>
              <a:rPr lang="en-US" dirty="0"/>
              <a:t>Let’s get started</a:t>
            </a:r>
          </a:p>
        </p:txBody>
      </p:sp>
      <p:sp>
        <p:nvSpPr>
          <p:cNvPr id="5" name="Text Placeholder 4">
            <a:extLst>
              <a:ext uri="{FF2B5EF4-FFF2-40B4-BE49-F238E27FC236}">
                <a16:creationId xmlns:a16="http://schemas.microsoft.com/office/drawing/2014/main" id="{57678E67-E1A7-4E9D-BE5B-84A2ED8524C5}"/>
              </a:ext>
            </a:extLst>
          </p:cNvPr>
          <p:cNvSpPr>
            <a:spLocks noGrp="1"/>
          </p:cNvSpPr>
          <p:nvPr>
            <p:ph type="body" sz="quarter" idx="13"/>
          </p:nvPr>
        </p:nvSpPr>
        <p:spPr>
          <a:xfrm>
            <a:off x="292607" y="1658112"/>
            <a:ext cx="8543167" cy="4336288"/>
          </a:xfrm>
        </p:spPr>
        <p:txBody>
          <a:bodyPr vert="horz" lIns="0" tIns="0" rIns="0" bIns="0" rtlCol="0" anchor="t">
            <a:noAutofit/>
          </a:bodyPr>
          <a:lstStyle/>
          <a:p>
            <a:pPr marL="285750" indent="-285750">
              <a:lnSpc>
                <a:spcPct val="100000"/>
              </a:lnSpc>
              <a:buFont typeface="Arial" panose="020B0604020202020204" pitchFamily="34" charset="0"/>
              <a:buChar char="•"/>
            </a:pPr>
            <a:r>
              <a:rPr lang="en-US" sz="2400" dirty="0">
                <a:latin typeface="IBM Plex Sans"/>
              </a:rPr>
              <a:t>Code Lab: </a:t>
            </a:r>
            <a:r>
              <a:rPr lang="en-US" sz="2400" dirty="0">
                <a:latin typeface="IBM Plex Sans"/>
                <a:hlinkClick r:id="rId2"/>
              </a:rPr>
              <a:t>https://securecube.gitbook.io/securecube/</a:t>
            </a:r>
            <a:r>
              <a:rPr lang="en-US" sz="2400" dirty="0">
                <a:latin typeface="IBM Plex Sans"/>
              </a:rPr>
              <a:t> </a:t>
            </a:r>
            <a:endParaRPr lang="en-US" sz="2400" dirty="0"/>
          </a:p>
          <a:p>
            <a:pPr marL="285750" indent="-285750">
              <a:lnSpc>
                <a:spcPct val="100000"/>
              </a:lnSpc>
              <a:buFont typeface="Arial" panose="020B0604020202020204" pitchFamily="34" charset="0"/>
              <a:buChar char="•"/>
            </a:pPr>
            <a:r>
              <a:rPr lang="en-US" sz="2400" dirty="0">
                <a:latin typeface="IBM Plex Sans"/>
              </a:rPr>
              <a:t>Sign up for your IBM Cloud account – </a:t>
            </a:r>
            <a:r>
              <a:rPr lang="en-US" sz="2400" dirty="0">
                <a:latin typeface="IBM Plex Sans"/>
                <a:hlinkClick r:id="rId3"/>
              </a:rPr>
              <a:t>https://ibm.biz/kubesec</a:t>
            </a:r>
            <a:r>
              <a:rPr lang="en-US" sz="2400" dirty="0">
                <a:latin typeface="IBM Plex Sans"/>
              </a:rPr>
              <a:t> </a:t>
            </a:r>
          </a:p>
          <a:p>
            <a:pPr marL="285750" indent="-285750">
              <a:lnSpc>
                <a:spcPct val="100000"/>
              </a:lnSpc>
              <a:buFont typeface="Arial" panose="020B0604020202020204" pitchFamily="34" charset="0"/>
              <a:buChar char="•"/>
            </a:pPr>
            <a:r>
              <a:rPr lang="en-US" sz="2400" dirty="0">
                <a:latin typeface="IBM Plex Sans"/>
              </a:rPr>
              <a:t>Get your free Kubernetes Cluster at: </a:t>
            </a:r>
            <a:endParaRPr lang="en-US" sz="2400" dirty="0"/>
          </a:p>
          <a:p>
            <a:pPr>
              <a:lnSpc>
                <a:spcPct val="100000"/>
              </a:lnSpc>
            </a:pPr>
            <a:r>
              <a:rPr lang="en-US" sz="2400">
                <a:latin typeface="IBM Plex Sans"/>
              </a:rPr>
              <a:t>	URL: </a:t>
            </a:r>
            <a:r>
              <a:rPr lang="en-US" sz="2400">
                <a:latin typeface="IBM Plex Sans"/>
                <a:hlinkClick r:id="rId4"/>
              </a:rPr>
              <a:t>https://kubesec.mybluemix.net</a:t>
            </a:r>
            <a:r>
              <a:rPr lang="en-US" sz="2400">
                <a:latin typeface="IBM Plex Sans"/>
              </a:rPr>
              <a:t> </a:t>
            </a:r>
            <a:endParaRPr lang="en-US" sz="2400" dirty="0">
              <a:latin typeface="IBM Plex Sans"/>
            </a:endParaRPr>
          </a:p>
          <a:p>
            <a:pPr>
              <a:lnSpc>
                <a:spcPct val="100000"/>
              </a:lnSpc>
            </a:pPr>
            <a:r>
              <a:rPr lang="en-US" sz="2400" dirty="0"/>
              <a:t>	Key: </a:t>
            </a:r>
            <a:r>
              <a:rPr lang="en-US" sz="2400" dirty="0" err="1"/>
              <a:t>oslab</a:t>
            </a:r>
            <a:endParaRPr lang="en-US" sz="2400" dirty="0"/>
          </a:p>
        </p:txBody>
      </p:sp>
      <p:sp>
        <p:nvSpPr>
          <p:cNvPr id="6" name="Footer Placeholder 2">
            <a:extLst>
              <a:ext uri="{FF2B5EF4-FFF2-40B4-BE49-F238E27FC236}">
                <a16:creationId xmlns:a16="http://schemas.microsoft.com/office/drawing/2014/main" id="{D72C4462-2E0C-4A95-B55E-64E66C8F03B6}"/>
              </a:ext>
            </a:extLst>
          </p:cNvPr>
          <p:cNvSpPr>
            <a:spLocks noGrp="1"/>
          </p:cNvSpPr>
          <p:nvPr>
            <p:ph type="ftr" sz="quarter" idx="10"/>
          </p:nvPr>
        </p:nvSpPr>
        <p:spPr>
          <a:xfrm>
            <a:off x="304888" y="6383868"/>
            <a:ext cx="5486312" cy="222249"/>
          </a:xfrm>
        </p:spPr>
        <p:txBody>
          <a:bodyPr/>
          <a:lstStyle/>
          <a:p>
            <a:r>
              <a:rPr lang="en-US" dirty="0"/>
              <a:t>Introduction to Kubernetes Security / March 16, 2021 / © 2021 IBM Corporation</a:t>
            </a:r>
          </a:p>
        </p:txBody>
      </p:sp>
    </p:spTree>
    <p:extLst>
      <p:ext uri="{BB962C8B-B14F-4D97-AF65-F5344CB8AC3E}">
        <p14:creationId xmlns:p14="http://schemas.microsoft.com/office/powerpoint/2010/main" val="2179283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p:spPr>
        <p:txBody>
          <a:bodyPr anchor="t">
            <a:normAutofit/>
          </a:bodyPr>
          <a:lstStyle/>
          <a:p>
            <a:r>
              <a:rPr lang="en-US" sz="2000" b="1" kern="1200" dirty="0"/>
              <a:t>Attack vectors of the Kubernetes architecture:</a:t>
            </a:r>
            <a:r>
              <a:rPr lang="en-US" sz="2000" b="1" dirty="0"/>
              <a:t> API server security</a:t>
            </a:r>
            <a:br>
              <a:rPr lang="en-US" sz="2000" b="1" dirty="0"/>
            </a:br>
            <a:endParaRPr lang="en-US" sz="2000"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pic>
        <p:nvPicPr>
          <p:cNvPr id="8" name="Picture Placeholder 7" descr="Graphical user interface, text&#10;&#10;Description automatically generated">
            <a:extLst>
              <a:ext uri="{FF2B5EF4-FFF2-40B4-BE49-F238E27FC236}">
                <a16:creationId xmlns:a16="http://schemas.microsoft.com/office/drawing/2014/main" id="{889BB30C-6376-4AE9-9F3D-2AB699A087C6}"/>
              </a:ext>
            </a:extLst>
          </p:cNvPr>
          <p:cNvPicPr>
            <a:picLocks noGrp="1" noChangeAspect="1"/>
          </p:cNvPicPr>
          <p:nvPr>
            <p:ph type="pic" sz="quarter" idx="12"/>
          </p:nvPr>
        </p:nvPicPr>
        <p:blipFill>
          <a:blip r:embed="rId2"/>
          <a:srcRect t="567" b="567"/>
          <a:stretch>
            <a:fillRect/>
          </a:stretch>
        </p:blipFill>
        <p:spPr/>
      </p:pic>
    </p:spTree>
    <p:extLst>
      <p:ext uri="{BB962C8B-B14F-4D97-AF65-F5344CB8AC3E}">
        <p14:creationId xmlns:p14="http://schemas.microsoft.com/office/powerpoint/2010/main" val="896928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p:spPr>
        <p:txBody>
          <a:bodyPr anchor="t">
            <a:normAutofit/>
          </a:bodyPr>
          <a:lstStyle/>
          <a:p>
            <a:r>
              <a:rPr lang="en-US" sz="2000" b="1" kern="1200" dirty="0"/>
              <a:t>Attack vectors of the Kubernetes architecture:</a:t>
            </a:r>
            <a:r>
              <a:rPr lang="en-US" sz="2000" b="1" dirty="0"/>
              <a:t> API server security</a:t>
            </a:r>
            <a:br>
              <a:rPr lang="en-US" sz="2000" b="1" dirty="0"/>
            </a:br>
            <a:endParaRPr lang="en-US" sz="2000"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sp>
        <p:nvSpPr>
          <p:cNvPr id="5" name="Picture Placeholder 4">
            <a:extLst>
              <a:ext uri="{FF2B5EF4-FFF2-40B4-BE49-F238E27FC236}">
                <a16:creationId xmlns:a16="http://schemas.microsoft.com/office/drawing/2014/main" id="{7DDF00EF-F228-43C8-8555-6F46B37382B0}"/>
              </a:ext>
            </a:extLst>
          </p:cNvPr>
          <p:cNvSpPr>
            <a:spLocks noGrp="1"/>
          </p:cNvSpPr>
          <p:nvPr>
            <p:ph type="pic" sz="quarter" idx="12"/>
          </p:nvPr>
        </p:nvSpPr>
        <p:spPr/>
      </p:sp>
      <p:pic>
        <p:nvPicPr>
          <p:cNvPr id="6" name="Picture 5">
            <a:extLst>
              <a:ext uri="{FF2B5EF4-FFF2-40B4-BE49-F238E27FC236}">
                <a16:creationId xmlns:a16="http://schemas.microsoft.com/office/drawing/2014/main" id="{8267FE00-834F-4035-BFBF-283F7A8DBC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995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0" y="0"/>
            <a:ext cx="12192000" cy="1718733"/>
          </a:xfrm>
          <a:solidFill>
            <a:schemeClr val="accent5"/>
          </a:solidFill>
        </p:spPr>
        <p:txBody>
          <a:bodyPr anchor="t">
            <a:normAutofit/>
          </a:bodyPr>
          <a:lstStyle/>
          <a:p>
            <a:r>
              <a:rPr lang="en-US" sz="2000" b="1" kern="1200" dirty="0"/>
              <a:t>Attack vectors of the Kubernetes architecture:</a:t>
            </a:r>
            <a:r>
              <a:rPr lang="en-US" sz="2000" b="1" dirty="0"/>
              <a:t> Network security</a:t>
            </a:r>
            <a:br>
              <a:rPr lang="en-US" sz="2000" b="1" dirty="0"/>
            </a:br>
            <a:endParaRPr lang="en-US" sz="2000"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pic>
        <p:nvPicPr>
          <p:cNvPr id="12" name="Picture Placeholder 11">
            <a:extLst>
              <a:ext uri="{FF2B5EF4-FFF2-40B4-BE49-F238E27FC236}">
                <a16:creationId xmlns:a16="http://schemas.microsoft.com/office/drawing/2014/main" id="{2035C0EE-6FC6-4521-9C32-F456968F846C}"/>
              </a:ext>
            </a:extLst>
          </p:cNvPr>
          <p:cNvPicPr>
            <a:picLocks noGrp="1" noChangeAspect="1"/>
          </p:cNvPicPr>
          <p:nvPr>
            <p:ph type="pic" sz="quarter" idx="12"/>
          </p:nvPr>
        </p:nvPicPr>
        <p:blipFill>
          <a:blip r:embed="rId2"/>
          <a:srcRect l="4871" r="4871"/>
          <a:stretch>
            <a:fillRect/>
          </a:stretch>
        </p:blipFill>
        <p:spPr>
          <a:xfrm>
            <a:off x="130557" y="1718733"/>
            <a:ext cx="11930885" cy="5029200"/>
          </a:xfrm>
        </p:spPr>
      </p:pic>
    </p:spTree>
    <p:extLst>
      <p:ext uri="{BB962C8B-B14F-4D97-AF65-F5344CB8AC3E}">
        <p14:creationId xmlns:p14="http://schemas.microsoft.com/office/powerpoint/2010/main" val="3215109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95190-437B-420D-891B-3496B90F51C0}"/>
              </a:ext>
            </a:extLst>
          </p:cNvPr>
          <p:cNvSpPr>
            <a:spLocks noGrp="1"/>
          </p:cNvSpPr>
          <p:nvPr>
            <p:ph type="title"/>
          </p:nvPr>
        </p:nvSpPr>
        <p:spPr>
          <a:xfrm>
            <a:off x="280416" y="234040"/>
            <a:ext cx="11289284" cy="1072896"/>
          </a:xfrm>
        </p:spPr>
        <p:txBody>
          <a:bodyPr anchor="t">
            <a:normAutofit/>
          </a:bodyPr>
          <a:lstStyle/>
          <a:p>
            <a:r>
              <a:rPr lang="en-US" sz="2000" b="1" kern="1200" dirty="0"/>
              <a:t>Attack vectors of the Kubernetes architecture:</a:t>
            </a:r>
            <a:r>
              <a:rPr lang="en-US" sz="2000" b="1" dirty="0"/>
              <a:t> Network security</a:t>
            </a:r>
            <a:br>
              <a:rPr lang="en-US" sz="2000" b="1" dirty="0"/>
            </a:br>
            <a:endParaRPr lang="en-US" sz="2000" dirty="0"/>
          </a:p>
        </p:txBody>
      </p:sp>
      <p:sp>
        <p:nvSpPr>
          <p:cNvPr id="4" name="Footer Placeholder 3">
            <a:extLst>
              <a:ext uri="{FF2B5EF4-FFF2-40B4-BE49-F238E27FC236}">
                <a16:creationId xmlns:a16="http://schemas.microsoft.com/office/drawing/2014/main" id="{C6BA0656-F8BD-4723-89A8-058FA3F84101}"/>
              </a:ext>
            </a:extLst>
          </p:cNvPr>
          <p:cNvSpPr>
            <a:spLocks noGrp="1"/>
          </p:cNvSpPr>
          <p:nvPr>
            <p:ph type="ftr" sz="quarter" idx="10"/>
          </p:nvPr>
        </p:nvSpPr>
        <p:spPr>
          <a:xfrm>
            <a:off x="304888" y="6383868"/>
            <a:ext cx="5486312" cy="222249"/>
          </a:xfrm>
        </p:spPr>
        <p:txBody>
          <a:bodyPr anchor="ctr">
            <a:normAutofit/>
          </a:bodyPr>
          <a:lstStyle/>
          <a:p>
            <a:pPr>
              <a:spcAft>
                <a:spcPts val="600"/>
              </a:spcAft>
            </a:pPr>
            <a:r>
              <a:rPr lang="en-US"/>
              <a:t>Introduction to Kubernetes Security / March 16, 2021 / © 2021 IBM Corporation</a:t>
            </a:r>
          </a:p>
        </p:txBody>
      </p:sp>
      <p:sp>
        <p:nvSpPr>
          <p:cNvPr id="9" name="Text Placeholder 3">
            <a:extLst>
              <a:ext uri="{FF2B5EF4-FFF2-40B4-BE49-F238E27FC236}">
                <a16:creationId xmlns:a16="http://schemas.microsoft.com/office/drawing/2014/main" id="{9CC07790-F23D-4718-AB91-7577A54B7D12}"/>
              </a:ext>
            </a:extLst>
          </p:cNvPr>
          <p:cNvSpPr>
            <a:spLocks noGrp="1"/>
          </p:cNvSpPr>
          <p:nvPr>
            <p:ph type="body" sz="quarter" idx="12"/>
          </p:nvPr>
        </p:nvSpPr>
        <p:spPr>
          <a:xfrm>
            <a:off x="6388608" y="2026808"/>
            <a:ext cx="5498592" cy="3967592"/>
          </a:xfrm>
        </p:spPr>
        <p:txBody>
          <a:bodyPr/>
          <a:lstStyle/>
          <a:p>
            <a:pPr>
              <a:lnSpc>
                <a:spcPct val="150000"/>
              </a:lnSpc>
            </a:pPr>
            <a:r>
              <a:rPr lang="en-US" sz="2000" dirty="0"/>
              <a:t> Istio is a service mesh that implements certifications and encryption for pod-to-pod communication using mutual Transport Layer Security (TLS),</a:t>
            </a:r>
          </a:p>
        </p:txBody>
      </p:sp>
      <p:pic>
        <p:nvPicPr>
          <p:cNvPr id="7" name="Picture Placeholder 6" descr="Diagram&#10;&#10;Description automatically generated">
            <a:extLst>
              <a:ext uri="{FF2B5EF4-FFF2-40B4-BE49-F238E27FC236}">
                <a16:creationId xmlns:a16="http://schemas.microsoft.com/office/drawing/2014/main" id="{27B1BDB7-24D8-49AB-A268-A8EFDC5C77A0}"/>
              </a:ext>
            </a:extLst>
          </p:cNvPr>
          <p:cNvPicPr>
            <a:picLocks noGrp="1" noChangeAspect="1"/>
          </p:cNvPicPr>
          <p:nvPr>
            <p:ph sz="quarter" idx="13"/>
          </p:nvPr>
        </p:nvPicPr>
        <p:blipFill>
          <a:blip r:embed="rId2"/>
          <a:stretch>
            <a:fillRect/>
          </a:stretch>
        </p:blipFill>
        <p:spPr>
          <a:xfrm>
            <a:off x="280416" y="2026808"/>
            <a:ext cx="5522976" cy="3562319"/>
          </a:xfrm>
          <a:noFill/>
        </p:spPr>
      </p:pic>
    </p:spTree>
    <p:extLst>
      <p:ext uri="{BB962C8B-B14F-4D97-AF65-F5344CB8AC3E}">
        <p14:creationId xmlns:p14="http://schemas.microsoft.com/office/powerpoint/2010/main" val="3068082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CB5464F9-71E2-4517-88A1-FCDED7375BB2}"/>
              </a:ext>
            </a:extLst>
          </p:cNvPr>
          <p:cNvPicPr>
            <a:picLocks noGrp="1" noChangeAspect="1"/>
          </p:cNvPicPr>
          <p:nvPr>
            <p:ph type="pic" sz="quarter" idx="14"/>
          </p:nvPr>
        </p:nvPicPr>
        <p:blipFill rotWithShape="1">
          <a:blip r:embed="rId3"/>
          <a:srcRect l="144" r="144"/>
          <a:stretch/>
        </p:blipFill>
        <p:spPr>
          <a:xfrm>
            <a:off x="0" y="7371"/>
            <a:ext cx="12192000" cy="5116058"/>
          </a:xfrm>
        </p:spPr>
      </p:pic>
      <p:sp>
        <p:nvSpPr>
          <p:cNvPr id="5" name="Text Placeholder 4">
            <a:extLst>
              <a:ext uri="{FF2B5EF4-FFF2-40B4-BE49-F238E27FC236}">
                <a16:creationId xmlns:a16="http://schemas.microsoft.com/office/drawing/2014/main" id="{9AC2F357-D5A0-4E52-A26C-68E208EEA7CA}"/>
              </a:ext>
            </a:extLst>
          </p:cNvPr>
          <p:cNvSpPr>
            <a:spLocks noGrp="1"/>
          </p:cNvSpPr>
          <p:nvPr>
            <p:ph type="body" sz="quarter" idx="12"/>
          </p:nvPr>
        </p:nvSpPr>
        <p:spPr>
          <a:xfrm>
            <a:off x="0" y="5105162"/>
            <a:ext cx="5599419" cy="1719829"/>
          </a:xfrm>
        </p:spPr>
        <p:txBody>
          <a:bodyPr vert="horz" lIns="219456" tIns="201168" rIns="228600" bIns="228600" rtlCol="0" anchor="t">
            <a:noAutofit/>
          </a:bodyPr>
          <a:lstStyle/>
          <a:p>
            <a:pPr marL="285750" indent="-285750">
              <a:lnSpc>
                <a:spcPct val="150000"/>
              </a:lnSpc>
              <a:buFont typeface="Arial" panose="020B0604020202020204" pitchFamily="34" charset="0"/>
              <a:buChar char="•"/>
            </a:pPr>
            <a:r>
              <a:rPr lang="en-US" dirty="0">
                <a:latin typeface="IBM Plex Sans"/>
              </a:rPr>
              <a:t>Code Lab</a:t>
            </a:r>
            <a:br>
              <a:rPr lang="en-US" dirty="0">
                <a:latin typeface="IBM Plex Sans"/>
              </a:rPr>
            </a:br>
            <a:r>
              <a:rPr lang="en-US" dirty="0">
                <a:latin typeface="IBM Plex Sans"/>
                <a:hlinkClick r:id="rId4"/>
              </a:rPr>
              <a:t>https://securecube.gitbook.io/securecube/</a:t>
            </a:r>
            <a:r>
              <a:rPr lang="en-US" dirty="0">
                <a:latin typeface="IBM Plex Sans"/>
              </a:rPr>
              <a:t>    </a:t>
            </a:r>
          </a:p>
          <a:p>
            <a:pPr marL="285750" indent="-285750">
              <a:lnSpc>
                <a:spcPct val="150000"/>
              </a:lnSpc>
              <a:buFont typeface="Arial" panose="020B0604020202020204" pitchFamily="34" charset="0"/>
              <a:buChar char="•"/>
            </a:pPr>
            <a:r>
              <a:rPr lang="en-US" dirty="0">
                <a:latin typeface="IBM Plex Sans"/>
              </a:rPr>
              <a:t>IBM Cloud Signup/Sign in – </a:t>
            </a:r>
            <a:r>
              <a:rPr lang="en-US" dirty="0">
                <a:latin typeface="IBM Plex Sans"/>
                <a:hlinkClick r:id="rId5"/>
              </a:rPr>
              <a:t>https://ibm.biz/kubesec</a:t>
            </a:r>
            <a:r>
              <a:rPr lang="en-US" dirty="0">
                <a:latin typeface="IBM Plex Sans"/>
              </a:rPr>
              <a:t>			</a:t>
            </a:r>
            <a:endParaRPr lang="en-US" dirty="0"/>
          </a:p>
        </p:txBody>
      </p:sp>
      <p:sp>
        <p:nvSpPr>
          <p:cNvPr id="4" name="Footer Placeholder 3">
            <a:extLst>
              <a:ext uri="{FF2B5EF4-FFF2-40B4-BE49-F238E27FC236}">
                <a16:creationId xmlns:a16="http://schemas.microsoft.com/office/drawing/2014/main" id="{D204BA36-E460-4048-8C63-94057994C869}"/>
              </a:ext>
            </a:extLst>
          </p:cNvPr>
          <p:cNvSpPr>
            <a:spLocks noGrp="1"/>
          </p:cNvSpPr>
          <p:nvPr>
            <p:ph type="ftr" sz="quarter" idx="10"/>
          </p:nvPr>
        </p:nvSpPr>
        <p:spPr>
          <a:xfrm>
            <a:off x="171324" y="6606117"/>
            <a:ext cx="5486312" cy="222249"/>
          </a:xfrm>
        </p:spPr>
        <p:txBody>
          <a:bodyPr/>
          <a:lstStyle/>
          <a:p>
            <a:r>
              <a:rPr lang="en-US" dirty="0"/>
              <a:t>Introduction to Kubernetes Security / March 16, 2021 / © 2021 IBM Corporation</a:t>
            </a:r>
          </a:p>
        </p:txBody>
      </p:sp>
      <p:sp>
        <p:nvSpPr>
          <p:cNvPr id="7" name="Text Placeholder 4">
            <a:extLst>
              <a:ext uri="{FF2B5EF4-FFF2-40B4-BE49-F238E27FC236}">
                <a16:creationId xmlns:a16="http://schemas.microsoft.com/office/drawing/2014/main" id="{83A9DE79-D2A3-4F88-89F9-925B42E9C8FA}"/>
              </a:ext>
            </a:extLst>
          </p:cNvPr>
          <p:cNvSpPr txBox="1">
            <a:spLocks/>
          </p:cNvSpPr>
          <p:nvPr/>
        </p:nvSpPr>
        <p:spPr>
          <a:xfrm>
            <a:off x="7106289" y="5138171"/>
            <a:ext cx="5085711" cy="1719829"/>
          </a:xfrm>
          <a:prstGeom prst="rect">
            <a:avLst/>
          </a:prstGeom>
          <a:solidFill>
            <a:schemeClr val="bg1"/>
          </a:solidFill>
        </p:spPr>
        <p:txBody>
          <a:bodyPr vert="horz" lIns="219456" tIns="201168" rIns="228600" bIns="228600" rtlCol="0" anchor="t">
            <a:noAutofit/>
          </a:bodyPr>
          <a:lstStyle>
            <a:lvl1pPr marL="0" indent="0" algn="l" rtl="0" eaLnBrk="1" fontAlgn="base" hangingPunct="1">
              <a:lnSpc>
                <a:spcPts val="2133"/>
              </a:lnSpc>
              <a:spcBef>
                <a:spcPts val="0"/>
              </a:spcBef>
              <a:spcAft>
                <a:spcPts val="800"/>
              </a:spcAft>
              <a:buClr>
                <a:schemeClr val="tx1"/>
              </a:buClr>
              <a:buSzPct val="90000"/>
              <a:buFont typeface="Wingdings" pitchFamily="2" charset="2"/>
              <a:buNone/>
              <a:defRPr sz="1600">
                <a:solidFill>
                  <a:schemeClr val="tx1"/>
                </a:solidFill>
                <a:latin typeface="IBM Plex Sans" charset="0"/>
                <a:ea typeface="IBM Plex Sans" charset="0"/>
                <a:cs typeface="IBM Plex Sans" charset="0"/>
              </a:defRPr>
            </a:lvl1pPr>
            <a:lvl2pPr marL="228594" indent="-228594" algn="l" rtl="0" eaLnBrk="1" fontAlgn="base" hangingPunct="1">
              <a:lnSpc>
                <a:spcPts val="2133"/>
              </a:lnSpc>
              <a:spcBef>
                <a:spcPts val="0"/>
              </a:spcBef>
              <a:spcAft>
                <a:spcPts val="8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457189" indent="-188379" algn="l" rtl="0" eaLnBrk="1" fontAlgn="base" hangingPunct="1">
              <a:lnSpc>
                <a:spcPts val="2133"/>
              </a:lnSpc>
              <a:spcBef>
                <a:spcPts val="0"/>
              </a:spcBef>
              <a:spcAft>
                <a:spcPts val="8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838179" indent="-258227" algn="l" rtl="0" eaLnBrk="1" fontAlgn="base" hangingPunct="1">
              <a:lnSpc>
                <a:spcPts val="2133"/>
              </a:lnSpc>
              <a:spcBef>
                <a:spcPts val="0"/>
              </a:spcBef>
              <a:spcAft>
                <a:spcPts val="8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1071007" indent="-228594" algn="l" rtl="0" eaLnBrk="1" fontAlgn="base" hangingPunct="1">
              <a:lnSpc>
                <a:spcPts val="2133"/>
              </a:lnSpc>
              <a:spcBef>
                <a:spcPts val="0"/>
              </a:spcBef>
              <a:spcAft>
                <a:spcPts val="8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a:lstStyle>
          <a:p>
            <a:pPr marL="285750" indent="-285750">
              <a:lnSpc>
                <a:spcPct val="150000"/>
              </a:lnSpc>
              <a:buFont typeface="Arial" panose="020B0604020202020204" pitchFamily="34" charset="0"/>
              <a:buChar char="•"/>
            </a:pPr>
            <a:r>
              <a:rPr lang="en-US" dirty="0"/>
              <a:t>Get your free Red Hat OpenShift Cluster at: URL: </a:t>
            </a:r>
            <a:r>
              <a:rPr lang="en-US" dirty="0">
                <a:hlinkClick r:id="rId6"/>
              </a:rPr>
              <a:t>https://kubesec.mybluemix.net/</a:t>
            </a:r>
            <a:r>
              <a:rPr lang="en-US" dirty="0"/>
              <a:t>             Key: </a:t>
            </a:r>
            <a:r>
              <a:rPr lang="en-US" dirty="0" err="1"/>
              <a:t>oslab</a:t>
            </a:r>
            <a:r>
              <a:rPr lang="en-US" kern="0" dirty="0">
                <a:latin typeface="IBM Plex Sans"/>
              </a:rPr>
              <a:t>			</a:t>
            </a:r>
            <a:endParaRPr lang="en-US" kern="0" dirty="0"/>
          </a:p>
        </p:txBody>
      </p:sp>
    </p:spTree>
    <p:extLst>
      <p:ext uri="{BB962C8B-B14F-4D97-AF65-F5344CB8AC3E}">
        <p14:creationId xmlns:p14="http://schemas.microsoft.com/office/powerpoint/2010/main" val="1785363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9b36811d-1f0b-43d0-9af5b848e1aa3efc.cq5dam.lead-space.1584x1584.png">
            <a:extLst>
              <a:ext uri="{FF2B5EF4-FFF2-40B4-BE49-F238E27FC236}">
                <a16:creationId xmlns:a16="http://schemas.microsoft.com/office/drawing/2014/main" id="{96D2D56C-69FC-423D-9C2B-D03BD050E96A}"/>
              </a:ext>
            </a:extLst>
          </p:cNvPr>
          <p:cNvPicPr>
            <a:picLocks noGrp="1" noChangeAspect="1"/>
          </p:cNvPicPr>
          <p:nvPr>
            <p:ph type="pic" sz="quarter" idx="14"/>
          </p:nvPr>
        </p:nvPicPr>
        <p:blipFill rotWithShape="1">
          <a:blip r:embed="rId2"/>
          <a:srcRect l="22257" r="22257"/>
          <a:stretch/>
        </p:blipFill>
        <p:spPr/>
      </p:pic>
      <p:sp>
        <p:nvSpPr>
          <p:cNvPr id="2" name="Title 1">
            <a:extLst>
              <a:ext uri="{FF2B5EF4-FFF2-40B4-BE49-F238E27FC236}">
                <a16:creationId xmlns:a16="http://schemas.microsoft.com/office/drawing/2014/main" id="{268A2CAA-F9C8-4A83-AF9E-5E7A6692DBA6}"/>
              </a:ext>
            </a:extLst>
          </p:cNvPr>
          <p:cNvSpPr>
            <a:spLocks noGrp="1"/>
          </p:cNvSpPr>
          <p:nvPr>
            <p:ph type="title"/>
          </p:nvPr>
        </p:nvSpPr>
        <p:spPr/>
        <p:txBody>
          <a:bodyPr/>
          <a:lstStyle/>
          <a:p>
            <a:r>
              <a:rPr lang="en-US" dirty="0">
                <a:latin typeface="IBM Plex Mono Light"/>
              </a:rPr>
              <a:t>Summary </a:t>
            </a:r>
            <a:endParaRPr lang="en-US" dirty="0"/>
          </a:p>
        </p:txBody>
      </p:sp>
      <p:sp>
        <p:nvSpPr>
          <p:cNvPr id="3" name="Footer Placeholder 2">
            <a:extLst>
              <a:ext uri="{FF2B5EF4-FFF2-40B4-BE49-F238E27FC236}">
                <a16:creationId xmlns:a16="http://schemas.microsoft.com/office/drawing/2014/main" id="{374C83F0-3E8A-4EBF-9F9B-4D6F8504B8A5}"/>
              </a:ext>
            </a:extLst>
          </p:cNvPr>
          <p:cNvSpPr>
            <a:spLocks noGrp="1"/>
          </p:cNvSpPr>
          <p:nvPr>
            <p:ph type="ftr" sz="quarter" idx="10"/>
          </p:nvPr>
        </p:nvSpPr>
        <p:spPr/>
        <p:txBody>
          <a:bodyPr/>
          <a:lstStyle/>
          <a:p>
            <a:r>
              <a:rPr lang="en-US"/>
              <a:t>Introduction to Kubernetes Security / March 16, 2021 / © 2021 IBM Corporation</a:t>
            </a:r>
            <a:endParaRPr lang="en-US" dirty="0"/>
          </a:p>
        </p:txBody>
      </p:sp>
      <p:sp>
        <p:nvSpPr>
          <p:cNvPr id="5" name="Text Placeholder 4">
            <a:extLst>
              <a:ext uri="{FF2B5EF4-FFF2-40B4-BE49-F238E27FC236}">
                <a16:creationId xmlns:a16="http://schemas.microsoft.com/office/drawing/2014/main" id="{77E738E3-B16B-4689-B7B7-4949AA1E19A2}"/>
              </a:ext>
            </a:extLst>
          </p:cNvPr>
          <p:cNvSpPr>
            <a:spLocks noGrp="1"/>
          </p:cNvSpPr>
          <p:nvPr>
            <p:ph type="body" sz="quarter" idx="13"/>
          </p:nvPr>
        </p:nvSpPr>
        <p:spPr>
          <a:xfrm>
            <a:off x="292608" y="1066800"/>
            <a:ext cx="5486312" cy="4927600"/>
          </a:xfrm>
        </p:spPr>
        <p:txBody>
          <a:bodyPr vert="horz" lIns="0" tIns="0" rIns="0" bIns="0" rtlCol="0" anchor="t">
            <a:noAutofit/>
          </a:bodyPr>
          <a:lstStyle/>
          <a:p>
            <a:pPr marL="285750" indent="-285750">
              <a:lnSpc>
                <a:spcPct val="150000"/>
              </a:lnSpc>
              <a:buFont typeface="Arial"/>
              <a:buChar char="•"/>
            </a:pPr>
            <a:r>
              <a:rPr lang="en-US" sz="1800" dirty="0">
                <a:latin typeface="IBM Plex Sans"/>
              </a:rPr>
              <a:t>We talked about microservices and how we can approach to Kubernetes security.</a:t>
            </a:r>
          </a:p>
          <a:p>
            <a:pPr marL="285750" indent="-285750">
              <a:lnSpc>
                <a:spcPct val="150000"/>
              </a:lnSpc>
              <a:buFont typeface="Arial"/>
              <a:buChar char="•"/>
            </a:pPr>
            <a:r>
              <a:rPr lang="en-US" sz="1800" dirty="0">
                <a:latin typeface="IBM Plex Sans"/>
              </a:rPr>
              <a:t> We discussed important components of Kubernetes security in detail which includes authentication, authorization and Admission Controllers</a:t>
            </a:r>
          </a:p>
          <a:p>
            <a:pPr marL="285750" indent="-285750">
              <a:lnSpc>
                <a:spcPct val="150000"/>
              </a:lnSpc>
              <a:buFont typeface="Arial"/>
              <a:buChar char="•"/>
            </a:pPr>
            <a:r>
              <a:rPr lang="en-US" sz="1800" dirty="0">
                <a:latin typeface="IBM Plex Sans"/>
              </a:rPr>
              <a:t>Different attack vectors of the Kubernetes architecture and how to avoid them; image security, master and worker node, API server and network security using Istio</a:t>
            </a:r>
          </a:p>
          <a:p>
            <a:pPr marL="285750" indent="-285750">
              <a:lnSpc>
                <a:spcPct val="100000"/>
              </a:lnSpc>
              <a:buFont typeface="Arial"/>
              <a:buChar char="•"/>
            </a:pPr>
            <a:endParaRPr lang="en-US" dirty="0"/>
          </a:p>
        </p:txBody>
      </p:sp>
      <p:sp>
        <p:nvSpPr>
          <p:cNvPr id="6" name="Text Placeholder 5">
            <a:extLst>
              <a:ext uri="{FF2B5EF4-FFF2-40B4-BE49-F238E27FC236}">
                <a16:creationId xmlns:a16="http://schemas.microsoft.com/office/drawing/2014/main" id="{FB282B12-1D39-4CDF-8EE7-F1DD194D9BF1}"/>
              </a:ext>
            </a:extLst>
          </p:cNvPr>
          <p:cNvSpPr>
            <a:spLocks noGrp="1"/>
          </p:cNvSpPr>
          <p:nvPr>
            <p:ph type="body" sz="quarter" idx="15"/>
          </p:nvPr>
        </p:nvSpPr>
        <p:spPr>
          <a:xfrm>
            <a:off x="7684008" y="4802124"/>
            <a:ext cx="2450592" cy="1186688"/>
          </a:xfrm>
        </p:spPr>
        <p:txBody>
          <a:bodyPr vert="horz" lIns="0" tIns="0" rIns="0" bIns="0" rtlCol="0" anchor="t">
            <a:noAutofit/>
          </a:bodyPr>
          <a:lstStyle/>
          <a:p>
            <a:pPr marL="285750" indent="-285750">
              <a:lnSpc>
                <a:spcPct val="100000"/>
              </a:lnSpc>
              <a:buFont typeface="Arial"/>
              <a:buChar char="•"/>
            </a:pPr>
            <a:r>
              <a:rPr lang="en-US" sz="2400" dirty="0" err="1">
                <a:latin typeface="IBM Plex Sans"/>
              </a:rPr>
              <a:t>Xxx</a:t>
            </a:r>
            <a:endParaRPr lang="en-US" sz="2400" dirty="0" err="1"/>
          </a:p>
          <a:p>
            <a:pPr marL="285750" indent="-285750">
              <a:lnSpc>
                <a:spcPct val="100000"/>
              </a:lnSpc>
              <a:buFont typeface="Arial"/>
              <a:buChar char="•"/>
            </a:pPr>
            <a:r>
              <a:rPr lang="en-US" sz="2400" dirty="0">
                <a:latin typeface="IBM Plex Sans"/>
              </a:rPr>
              <a:t>(image on the right is from DAM)</a:t>
            </a:r>
            <a:endParaRPr lang="en-US" sz="2400" dirty="0"/>
          </a:p>
        </p:txBody>
      </p:sp>
    </p:spTree>
    <p:extLst>
      <p:ext uri="{BB962C8B-B14F-4D97-AF65-F5344CB8AC3E}">
        <p14:creationId xmlns:p14="http://schemas.microsoft.com/office/powerpoint/2010/main" val="3180066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F191-A27C-499E-8358-9F111D06B37E}"/>
              </a:ext>
            </a:extLst>
          </p:cNvPr>
          <p:cNvSpPr>
            <a:spLocks noGrp="1"/>
          </p:cNvSpPr>
          <p:nvPr>
            <p:ph type="title"/>
          </p:nvPr>
        </p:nvSpPr>
        <p:spPr/>
        <p:txBody>
          <a:bodyPr/>
          <a:lstStyle/>
          <a:p>
            <a:r>
              <a:rPr lang="en-US" sz="3600" dirty="0"/>
              <a:t>Survey</a:t>
            </a:r>
          </a:p>
        </p:txBody>
      </p:sp>
      <p:sp>
        <p:nvSpPr>
          <p:cNvPr id="5" name="Content Placeholder 4">
            <a:extLst>
              <a:ext uri="{FF2B5EF4-FFF2-40B4-BE49-F238E27FC236}">
                <a16:creationId xmlns:a16="http://schemas.microsoft.com/office/drawing/2014/main" id="{906C243E-97B6-4CC7-BF84-B30CB1FB1AFC}"/>
              </a:ext>
            </a:extLst>
          </p:cNvPr>
          <p:cNvSpPr>
            <a:spLocks noGrp="1"/>
          </p:cNvSpPr>
          <p:nvPr>
            <p:ph sz="quarter" idx="13"/>
          </p:nvPr>
        </p:nvSpPr>
        <p:spPr/>
        <p:txBody>
          <a:bodyPr/>
          <a:lstStyle/>
          <a:p>
            <a:pPr fontAlgn="t"/>
            <a:r>
              <a:rPr lang="en-US" sz="2800" dirty="0"/>
              <a:t>https://ibm.biz/kubesecsurvey</a:t>
            </a:r>
          </a:p>
        </p:txBody>
      </p:sp>
      <p:pic>
        <p:nvPicPr>
          <p:cNvPr id="6" name="Graphic 5">
            <a:extLst>
              <a:ext uri="{FF2B5EF4-FFF2-40B4-BE49-F238E27FC236}">
                <a16:creationId xmlns:a16="http://schemas.microsoft.com/office/drawing/2014/main" id="{5DA1B729-DB1D-4D7A-B9D7-7BB49B92C1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2376" y="1145760"/>
            <a:ext cx="5999208" cy="4300537"/>
          </a:xfrm>
          <a:prstGeom prst="rect">
            <a:avLst/>
          </a:prstGeom>
        </p:spPr>
      </p:pic>
      <p:sp>
        <p:nvSpPr>
          <p:cNvPr id="8" name="Slide Number Placeholder 6">
            <a:extLst>
              <a:ext uri="{FF2B5EF4-FFF2-40B4-BE49-F238E27FC236}">
                <a16:creationId xmlns:a16="http://schemas.microsoft.com/office/drawing/2014/main" id="{987280EF-C423-4298-85E5-36EE76CF4F87}"/>
              </a:ext>
            </a:extLst>
          </p:cNvPr>
          <p:cNvSpPr>
            <a:spLocks noGrp="1"/>
          </p:cNvSpPr>
          <p:nvPr>
            <p:ph type="sldNum" sz="quarter" idx="11"/>
          </p:nvPr>
        </p:nvSpPr>
        <p:spPr>
          <a:xfrm>
            <a:off x="8610600" y="6356351"/>
            <a:ext cx="2743200" cy="365125"/>
          </a:xfrm>
        </p:spPr>
        <p:txBody>
          <a:bodyPr/>
          <a:lstStyle/>
          <a:p>
            <a:fld id="{59395FB3-9C97-154F-86B2-7E381B951268}" type="slidenum">
              <a:rPr lang="en-US" smtClean="0">
                <a:latin typeface="IBM Plex Sans Light" panose="020B0403050203000203" pitchFamily="34" charset="0"/>
              </a:rPr>
              <a:pPr/>
              <a:t>36</a:t>
            </a:fld>
            <a:endParaRPr lang="en-US" dirty="0">
              <a:latin typeface="IBM Plex Sans Light" panose="020B0403050203000203" pitchFamily="34" charset="0"/>
            </a:endParaRPr>
          </a:p>
        </p:txBody>
      </p:sp>
      <p:sp>
        <p:nvSpPr>
          <p:cNvPr id="10" name="Footer Placeholder 2">
            <a:extLst>
              <a:ext uri="{FF2B5EF4-FFF2-40B4-BE49-F238E27FC236}">
                <a16:creationId xmlns:a16="http://schemas.microsoft.com/office/drawing/2014/main" id="{60EF5CF3-5B57-4B76-9CDF-EA42B1EF5111}"/>
              </a:ext>
            </a:extLst>
          </p:cNvPr>
          <p:cNvSpPr txBox="1">
            <a:spLocks/>
          </p:cNvSpPr>
          <p:nvPr/>
        </p:nvSpPr>
        <p:spPr>
          <a:xfrm>
            <a:off x="280416" y="6401711"/>
            <a:ext cx="5486312" cy="222249"/>
          </a:xfrm>
          <a:prstGeom prst="rect">
            <a:avLst/>
          </a:prstGeom>
        </p:spPr>
        <p:txBody>
          <a:bodyPr vert="horz" lIns="0" tIns="0" rIns="0" bIns="0" rtlCol="0" anchor="ctr"/>
          <a:lstStyle>
            <a:defPPr>
              <a:defRPr lang="en-US"/>
            </a:defPPr>
            <a:lvl1pPr marL="0" marR="0" indent="0" algn="l" defTabSz="914621" rtl="0" eaLnBrk="1" fontAlgn="auto" latinLnBrk="0" hangingPunct="1">
              <a:lnSpc>
                <a:spcPct val="100000"/>
              </a:lnSpc>
              <a:spcBef>
                <a:spcPts val="0"/>
              </a:spcBef>
              <a:spcAft>
                <a:spcPts val="0"/>
              </a:spcAft>
              <a:buClrTx/>
              <a:buSzTx/>
              <a:buFontTx/>
              <a:buNone/>
              <a:tabLst/>
              <a:defRPr sz="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IBM Plex Sans Light" panose="020B0403050203000203" pitchFamily="34" charset="0"/>
              </a:rPr>
              <a:t>IBM Developer/ March 2, 2021 / © 2021 IBM Corporation</a:t>
            </a:r>
          </a:p>
        </p:txBody>
      </p:sp>
      <p:pic>
        <p:nvPicPr>
          <p:cNvPr id="4" name="Picture 3" descr="Qr code&#10;&#10;Description automatically generated">
            <a:extLst>
              <a:ext uri="{FF2B5EF4-FFF2-40B4-BE49-F238E27FC236}">
                <a16:creationId xmlns:a16="http://schemas.microsoft.com/office/drawing/2014/main" id="{FC93159D-6BF6-4EDB-93D3-CB80E8CDFD9C}"/>
              </a:ext>
            </a:extLst>
          </p:cNvPr>
          <p:cNvPicPr>
            <a:picLocks noChangeAspect="1"/>
          </p:cNvPicPr>
          <p:nvPr/>
        </p:nvPicPr>
        <p:blipFill>
          <a:blip r:embed="rId5"/>
          <a:stretch>
            <a:fillRect/>
          </a:stretch>
        </p:blipFill>
        <p:spPr>
          <a:xfrm>
            <a:off x="698500" y="2439782"/>
            <a:ext cx="3554618" cy="3554618"/>
          </a:xfrm>
          <a:prstGeom prst="rect">
            <a:avLst/>
          </a:prstGeom>
        </p:spPr>
      </p:pic>
    </p:spTree>
    <p:extLst>
      <p:ext uri="{BB962C8B-B14F-4D97-AF65-F5344CB8AC3E}">
        <p14:creationId xmlns:p14="http://schemas.microsoft.com/office/powerpoint/2010/main" val="2743856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99CB-E20B-4AEB-B4F6-947B93297217}"/>
              </a:ext>
            </a:extLst>
          </p:cNvPr>
          <p:cNvSpPr>
            <a:spLocks noGrp="1"/>
          </p:cNvSpPr>
          <p:nvPr>
            <p:ph type="title"/>
          </p:nvPr>
        </p:nvSpPr>
        <p:spPr/>
        <p:txBody>
          <a:bodyPr/>
          <a:lstStyle/>
          <a:p>
            <a:r>
              <a:rPr lang="en-US" dirty="0"/>
              <a:t>Resources</a:t>
            </a:r>
          </a:p>
        </p:txBody>
      </p:sp>
      <p:sp>
        <p:nvSpPr>
          <p:cNvPr id="3" name="Footer Placeholder 2">
            <a:extLst>
              <a:ext uri="{FF2B5EF4-FFF2-40B4-BE49-F238E27FC236}">
                <a16:creationId xmlns:a16="http://schemas.microsoft.com/office/drawing/2014/main" id="{0DDA3FEC-57CB-44F9-A39A-E37A4855EBB6}"/>
              </a:ext>
            </a:extLst>
          </p:cNvPr>
          <p:cNvSpPr>
            <a:spLocks noGrp="1"/>
          </p:cNvSpPr>
          <p:nvPr>
            <p:ph type="ftr" sz="quarter" idx="10"/>
          </p:nvPr>
        </p:nvSpPr>
        <p:spPr/>
        <p:txBody>
          <a:bodyPr/>
          <a:lstStyle/>
          <a:p>
            <a:r>
              <a:rPr lang="en-US" dirty="0"/>
              <a:t>Introduction to Kubernetes Security / March 16, 2021 / © 2021 IBM Corporation</a:t>
            </a:r>
          </a:p>
        </p:txBody>
      </p:sp>
      <p:sp>
        <p:nvSpPr>
          <p:cNvPr id="6" name="Text Placeholder 5">
            <a:extLst>
              <a:ext uri="{FF2B5EF4-FFF2-40B4-BE49-F238E27FC236}">
                <a16:creationId xmlns:a16="http://schemas.microsoft.com/office/drawing/2014/main" id="{CC16AEB1-359C-4F80-9AD1-6DE8F413529A}"/>
              </a:ext>
            </a:extLst>
          </p:cNvPr>
          <p:cNvSpPr>
            <a:spLocks noGrp="1"/>
          </p:cNvSpPr>
          <p:nvPr>
            <p:ph type="body" sz="quarter" idx="13"/>
          </p:nvPr>
        </p:nvSpPr>
        <p:spPr>
          <a:xfrm>
            <a:off x="292608" y="1658112"/>
            <a:ext cx="11111992" cy="4336288"/>
          </a:xfrm>
        </p:spPr>
        <p:txBody>
          <a:bodyPr vert="horz" lIns="0" tIns="0" rIns="0" bIns="0" rtlCol="0" anchor="t">
            <a:noAutofit/>
          </a:bodyPr>
          <a:lstStyle/>
          <a:p>
            <a:r>
              <a:rPr lang="en-US" sz="2000" dirty="0"/>
              <a:t>You can learn more using the following resources:</a:t>
            </a:r>
          </a:p>
          <a:p>
            <a:pPr marL="342900" indent="-342900">
              <a:buFont typeface="Arial" panose="020B0604020202020204" pitchFamily="34" charset="0"/>
              <a:buChar char="•"/>
            </a:pPr>
            <a:r>
              <a:rPr lang="en-US" sz="2000" dirty="0">
                <a:latin typeface="IBM Plex Sans"/>
                <a:hlinkClick r:id="rId2"/>
              </a:rPr>
              <a:t>Basics of Kubernetes Security</a:t>
            </a:r>
          </a:p>
          <a:p>
            <a:pPr marL="342900" indent="-342900">
              <a:buFont typeface="Arial" panose="020B0604020202020204" pitchFamily="34" charset="0"/>
              <a:buChar char="•"/>
            </a:pPr>
            <a:r>
              <a:rPr lang="en-US" sz="2000" dirty="0">
                <a:latin typeface="IBM Plex Sans"/>
                <a:hlinkClick r:id="rId3"/>
              </a:rPr>
              <a:t>A Journey to Kubernetes Security</a:t>
            </a:r>
            <a:endParaRPr lang="en-US" sz="2000" dirty="0"/>
          </a:p>
          <a:p>
            <a:pPr marL="342900" indent="-342900">
              <a:buFont typeface="Arial" panose="020B0604020202020204" pitchFamily="34" charset="0"/>
              <a:buChar char="•"/>
            </a:pPr>
            <a:r>
              <a:rPr lang="en-US" sz="2000" dirty="0">
                <a:latin typeface="IBM Plex Sans"/>
              </a:rPr>
              <a:t>IBM Developer (developer.ibm.</a:t>
            </a:r>
            <a:r>
              <a:rPr lang="en-US" sz="2000">
                <a:latin typeface="IBM Plex Sans"/>
              </a:rPr>
              <a:t>com) </a:t>
            </a:r>
            <a:endParaRPr lang="en-US" sz="2000" dirty="0">
              <a:latin typeface="IBM Plex Sans"/>
            </a:endParaRPr>
          </a:p>
          <a:p>
            <a:pPr marL="342900" indent="-342900">
              <a:buFont typeface="Arial" panose="020B0604020202020204" pitchFamily="34" charset="0"/>
              <a:buChar char="•"/>
            </a:pPr>
            <a:r>
              <a:rPr lang="en-US" sz="2000" dirty="0">
                <a:latin typeface="IBM Plex Sans"/>
              </a:rPr>
              <a:t>Red Hat courses (</a:t>
            </a:r>
            <a:r>
              <a:rPr lang="en-US" sz="2000" dirty="0">
                <a:latin typeface="IBM Plex Sans"/>
                <a:hlinkClick r:id="rId4"/>
              </a:rPr>
              <a:t>https://www.redhat.com/en/services/training/all-courses-exams</a:t>
            </a:r>
            <a:r>
              <a:rPr lang="en-US" sz="2000" dirty="0">
                <a:latin typeface="IBM Plex Sans"/>
              </a:rPr>
              <a:t>) </a:t>
            </a:r>
          </a:p>
          <a:p>
            <a:pPr marL="342900" indent="-342900">
              <a:buFont typeface="Arial" panose="020B0604020202020204" pitchFamily="34" charset="0"/>
              <a:buChar char="•"/>
            </a:pPr>
            <a:r>
              <a:rPr lang="en-US" sz="2000" dirty="0">
                <a:latin typeface="IBM Plex Sans"/>
              </a:rPr>
              <a:t>Meetup Page:</a:t>
            </a:r>
            <a:br>
              <a:rPr lang="en-US" sz="2000" dirty="0">
                <a:latin typeface="IBM Plex Sans"/>
              </a:rPr>
            </a:br>
            <a:r>
              <a:rPr lang="en-US" sz="2000" dirty="0">
                <a:latin typeface="IBM Plex Sans"/>
              </a:rPr>
              <a:t> </a:t>
            </a:r>
            <a:r>
              <a:rPr lang="en-US" sz="2000" dirty="0">
                <a:latin typeface="IBM Plex Sans"/>
                <a:hlinkClick r:id="rId5"/>
              </a:rPr>
              <a:t>https://www.meetup.com/IBM-Developer-Islamabad-Meetup/</a:t>
            </a:r>
            <a:r>
              <a:rPr lang="en-US" sz="2000" dirty="0">
                <a:latin typeface="IBM Plex Sans"/>
              </a:rPr>
              <a:t> </a:t>
            </a:r>
            <a:br>
              <a:rPr lang="en-US" sz="2000" dirty="0">
                <a:latin typeface="IBM Plex Sans"/>
              </a:rPr>
            </a:br>
            <a:r>
              <a:rPr lang="en-US" sz="2000" dirty="0">
                <a:latin typeface="IBM Plex Sans"/>
                <a:hlinkClick r:id="rId6"/>
              </a:rPr>
              <a:t>https://www.meetup.com/IBMKarachi/</a:t>
            </a:r>
            <a:r>
              <a:rPr lang="en-US" sz="2000" dirty="0">
                <a:latin typeface="IBM Plex Sans"/>
              </a:rPr>
              <a:t> </a:t>
            </a:r>
          </a:p>
        </p:txBody>
      </p:sp>
    </p:spTree>
    <p:extLst>
      <p:ext uri="{BB962C8B-B14F-4D97-AF65-F5344CB8AC3E}">
        <p14:creationId xmlns:p14="http://schemas.microsoft.com/office/powerpoint/2010/main" val="396013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85799" y="271148"/>
            <a:ext cx="5517776" cy="594825"/>
          </a:xfrm>
        </p:spPr>
        <p:txBody>
          <a:bodyPr/>
          <a:lstStyle/>
          <a:p>
            <a:r>
              <a:rPr lang="en-US" b="1" dirty="0"/>
              <a:t>Why join</a:t>
            </a:r>
            <a:br>
              <a:rPr lang="en-US" b="1" dirty="0"/>
            </a:br>
            <a:r>
              <a:rPr lang="en-US" b="1" dirty="0"/>
              <a:t>Call for Code</a:t>
            </a:r>
          </a:p>
        </p:txBody>
      </p:sp>
      <p:sp>
        <p:nvSpPr>
          <p:cNvPr id="4" name="Slide Number Placeholder"/>
          <p:cNvSpPr>
            <a:spLocks noGrp="1"/>
          </p:cNvSpPr>
          <p:nvPr>
            <p:ph type="sldNum" sz="quarter" idx="11"/>
          </p:nvPr>
        </p:nvSpPr>
        <p:spPr/>
        <p:txBody>
          <a:bodyPr/>
          <a:lstStyle/>
          <a:p>
            <a:pPr defTabSz="913707"/>
            <a:fld id="{59395FB3-9C97-154F-86B2-7E381B951268}" type="slidenum">
              <a:rPr lang="en-US">
                <a:solidFill>
                  <a:srgbClr val="FFFFFF"/>
                </a:solidFill>
              </a:rPr>
              <a:pPr defTabSz="913707"/>
              <a:t>38</a:t>
            </a:fld>
            <a:endParaRPr lang="en-US" dirty="0">
              <a:solidFill>
                <a:srgbClr val="FFFFFF"/>
              </a:solidFill>
            </a:endParaRPr>
          </a:p>
        </p:txBody>
      </p:sp>
      <p:grpSp>
        <p:nvGrpSpPr>
          <p:cNvPr id="28" name="Group 27">
            <a:extLst>
              <a:ext uri="{FF2B5EF4-FFF2-40B4-BE49-F238E27FC236}">
                <a16:creationId xmlns:a16="http://schemas.microsoft.com/office/drawing/2014/main" id="{5DDA5B17-4F78-B045-B893-AC8C4726F025}"/>
              </a:ext>
            </a:extLst>
          </p:cNvPr>
          <p:cNvGrpSpPr/>
          <p:nvPr/>
        </p:nvGrpSpPr>
        <p:grpSpPr>
          <a:xfrm>
            <a:off x="6680946" y="5642196"/>
            <a:ext cx="2066794" cy="595564"/>
            <a:chOff x="295466" y="3955366"/>
            <a:chExt cx="1551531" cy="447086"/>
          </a:xfrm>
        </p:grpSpPr>
        <p:sp>
          <p:nvSpPr>
            <p:cNvPr id="29" name="Rectangle 28">
              <a:extLst>
                <a:ext uri="{FF2B5EF4-FFF2-40B4-BE49-F238E27FC236}">
                  <a16:creationId xmlns:a16="http://schemas.microsoft.com/office/drawing/2014/main" id="{1CE049AC-320D-4B4D-9371-075F4C01A730}"/>
                </a:ext>
              </a:extLst>
            </p:cNvPr>
            <p:cNvSpPr/>
            <p:nvPr/>
          </p:nvSpPr>
          <p:spPr bwMode="auto">
            <a:xfrm>
              <a:off x="295466" y="3955366"/>
              <a:ext cx="1551531" cy="4470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56" tIns="47956" rIns="47956" bIns="47956" numCol="1" rtlCol="0" anchor="t" anchorCtr="0" compatLnSpc="1">
              <a:prstTxWarp prst="textNoShape">
                <a:avLst/>
              </a:prstTxWarp>
            </a:bodyPr>
            <a:lstStyle/>
            <a:p>
              <a:pPr defTabSz="913707"/>
              <a:endParaRPr lang="en-US" sz="1865" dirty="0">
                <a:solidFill>
                  <a:srgbClr val="000000"/>
                </a:solidFill>
                <a:latin typeface="IBM Plex Sans" charset="0"/>
                <a:ea typeface="IBM Plex Sans" charset="0"/>
                <a:cs typeface="IBM Plex Sans" charset="0"/>
              </a:endParaRPr>
            </a:p>
          </p:txBody>
        </p:sp>
        <p:sp>
          <p:nvSpPr>
            <p:cNvPr id="30" name="Title">
              <a:extLst>
                <a:ext uri="{FF2B5EF4-FFF2-40B4-BE49-F238E27FC236}">
                  <a16:creationId xmlns:a16="http://schemas.microsoft.com/office/drawing/2014/main" id="{A7C4C568-57B8-4649-93A8-7FC595BB7945}"/>
                </a:ext>
              </a:extLst>
            </p:cNvPr>
            <p:cNvSpPr txBox="1">
              <a:spLocks/>
            </p:cNvSpPr>
            <p:nvPr/>
          </p:nvSpPr>
          <p:spPr>
            <a:xfrm>
              <a:off x="369475" y="3979767"/>
              <a:ext cx="1087850" cy="361950"/>
            </a:xfrm>
            <a:prstGeom prst="rect">
              <a:avLst/>
            </a:prstGeom>
          </p:spPr>
          <p:txBody>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1217951">
                <a:lnSpc>
                  <a:spcPct val="150000"/>
                </a:lnSpc>
              </a:pPr>
              <a:r>
                <a:rPr lang="en-US" sz="1598" kern="0" dirty="0">
                  <a:solidFill>
                    <a:srgbClr val="000000"/>
                  </a:solidFill>
                  <a:hlinkClick r:id="rId2">
                    <a:extLst>
                      <a:ext uri="{A12FA001-AC4F-418D-AE19-62706E023703}">
                        <ahyp:hlinkClr xmlns:ahyp="http://schemas.microsoft.com/office/drawing/2018/hyperlinkcolor" val="tx"/>
                      </a:ext>
                    </a:extLst>
                  </a:hlinkClick>
                </a:rPr>
                <a:t>Get started</a:t>
              </a:r>
              <a:endParaRPr lang="en-US" sz="1598" kern="0" dirty="0">
                <a:solidFill>
                  <a:srgbClr val="000000"/>
                </a:solidFill>
              </a:endParaRPr>
            </a:p>
          </p:txBody>
        </p:sp>
        <p:pic>
          <p:nvPicPr>
            <p:cNvPr id="31" name="Graphic 30">
              <a:extLst>
                <a:ext uri="{FF2B5EF4-FFF2-40B4-BE49-F238E27FC236}">
                  <a16:creationId xmlns:a16="http://schemas.microsoft.com/office/drawing/2014/main" id="{E746279B-C0C7-124F-B33C-D4E2554959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0391" y="4105320"/>
              <a:ext cx="190500" cy="165100"/>
            </a:xfrm>
            <a:prstGeom prst="rect">
              <a:avLst/>
            </a:prstGeom>
          </p:spPr>
        </p:pic>
      </p:grpSp>
      <p:sp>
        <p:nvSpPr>
          <p:cNvPr id="32" name="Text Placeholder 2">
            <a:extLst>
              <a:ext uri="{FF2B5EF4-FFF2-40B4-BE49-F238E27FC236}">
                <a16:creationId xmlns:a16="http://schemas.microsoft.com/office/drawing/2014/main" id="{778B64B3-7BA9-0F40-AB5B-50028E2206D9}"/>
              </a:ext>
            </a:extLst>
          </p:cNvPr>
          <p:cNvSpPr txBox="1">
            <a:spLocks/>
          </p:cNvSpPr>
          <p:nvPr/>
        </p:nvSpPr>
        <p:spPr>
          <a:xfrm>
            <a:off x="6575030" y="3871421"/>
            <a:ext cx="5235835" cy="1770776"/>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3707">
              <a:spcBef>
                <a:spcPts val="1466"/>
              </a:spcBef>
              <a:spcAft>
                <a:spcPts val="799"/>
              </a:spcAft>
              <a:buClr>
                <a:srgbClr val="000000"/>
              </a:buClr>
            </a:pPr>
            <a:r>
              <a:rPr lang="en-US" sz="1865" b="1" kern="0" dirty="0">
                <a:solidFill>
                  <a:srgbClr val="FFFFFF"/>
                </a:solidFill>
              </a:rPr>
              <a:t>$200K Grand Prize</a:t>
            </a:r>
          </a:p>
          <a:p>
            <a:pPr defTabSz="913707">
              <a:spcBef>
                <a:spcPts val="1466"/>
              </a:spcBef>
              <a:spcAft>
                <a:spcPts val="799"/>
              </a:spcAft>
              <a:buClr>
                <a:srgbClr val="000000"/>
              </a:buClr>
            </a:pPr>
            <a:r>
              <a:rPr lang="en-US" sz="1598" dirty="0">
                <a:solidFill>
                  <a:srgbClr val="FFFFFF"/>
                </a:solidFill>
              </a:rPr>
              <a:t>The winner of the Call for Code Global Challenge wins $200k and support from IBM, and its partners help set-up the winning team from concept to company. </a:t>
            </a:r>
          </a:p>
        </p:txBody>
      </p:sp>
      <p:sp>
        <p:nvSpPr>
          <p:cNvPr id="37" name="Text Placeholder 1">
            <a:extLst>
              <a:ext uri="{FF2B5EF4-FFF2-40B4-BE49-F238E27FC236}">
                <a16:creationId xmlns:a16="http://schemas.microsoft.com/office/drawing/2014/main" id="{7CB95CE2-994D-ED43-88C8-72F72AEB82E9}"/>
              </a:ext>
            </a:extLst>
          </p:cNvPr>
          <p:cNvSpPr txBox="1">
            <a:spLocks/>
          </p:cNvSpPr>
          <p:nvPr/>
        </p:nvSpPr>
        <p:spPr>
          <a:xfrm>
            <a:off x="252111" y="1659750"/>
            <a:ext cx="2448325" cy="4332277"/>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1217951">
              <a:spcBef>
                <a:spcPts val="1466"/>
              </a:spcBef>
              <a:buClr>
                <a:srgbClr val="000000"/>
              </a:buClr>
            </a:pPr>
            <a:r>
              <a:rPr lang="en-US" sz="1865" kern="0" dirty="0">
                <a:solidFill>
                  <a:srgbClr val="000000"/>
                </a:solidFill>
              </a:rPr>
              <a:t>Skill-building</a:t>
            </a:r>
          </a:p>
          <a:p>
            <a:pPr defTabSz="913707">
              <a:spcBef>
                <a:spcPts val="1466"/>
              </a:spcBef>
              <a:spcAft>
                <a:spcPts val="799"/>
              </a:spcAft>
              <a:buClr>
                <a:srgbClr val="000000"/>
              </a:buClr>
            </a:pPr>
            <a:r>
              <a:rPr lang="en-US" sz="1199" dirty="0">
                <a:solidFill>
                  <a:srgbClr val="000000"/>
                </a:solidFill>
              </a:rPr>
              <a:t>You can learn about industry-leading open hybrid cloud technologies and develop skills that can enhance your professional career while making a positive impact on the world.</a:t>
            </a:r>
            <a:endParaRPr lang="en-US" sz="1199" b="1" dirty="0">
              <a:solidFill>
                <a:srgbClr val="000000"/>
              </a:solidFill>
              <a:latin typeface="IBM Plex Sans" charset="0"/>
              <a:ea typeface="IBM Plex Sans" charset="0"/>
              <a:cs typeface="IBM Plex Sans" charset="0"/>
            </a:endParaRPr>
          </a:p>
          <a:p>
            <a:pPr defTabSz="1217951">
              <a:spcBef>
                <a:spcPts val="1466"/>
              </a:spcBef>
              <a:buClr>
                <a:srgbClr val="000000"/>
              </a:buClr>
            </a:pPr>
            <a:r>
              <a:rPr lang="en-US" sz="1865" kern="0" dirty="0">
                <a:solidFill>
                  <a:srgbClr val="000000"/>
                </a:solidFill>
              </a:rPr>
              <a:t>Social Good</a:t>
            </a:r>
          </a:p>
          <a:p>
            <a:pPr defTabSz="913707">
              <a:spcBef>
                <a:spcPts val="1466"/>
              </a:spcBef>
              <a:spcAft>
                <a:spcPts val="799"/>
              </a:spcAft>
              <a:buClr>
                <a:srgbClr val="000000"/>
              </a:buClr>
            </a:pPr>
            <a:r>
              <a:rPr lang="en-US" sz="1199" dirty="0">
                <a:solidFill>
                  <a:srgbClr val="000000"/>
                </a:solidFill>
              </a:rPr>
              <a:t>By fighting back against the most pressing humanitarian and societal issues of our time, you are building and/or contributing to projects that have the potential to be deployed into communities in need.</a:t>
            </a:r>
            <a:endParaRPr lang="en-US" sz="1199" b="1" dirty="0">
              <a:solidFill>
                <a:srgbClr val="000000"/>
              </a:solidFill>
              <a:latin typeface="IBM Plex Sans" charset="0"/>
              <a:ea typeface="IBM Plex Sans" charset="0"/>
              <a:cs typeface="IBM Plex Sans" charset="0"/>
            </a:endParaRPr>
          </a:p>
        </p:txBody>
      </p:sp>
      <p:sp>
        <p:nvSpPr>
          <p:cNvPr id="38" name="Text Placeholder 1">
            <a:extLst>
              <a:ext uri="{FF2B5EF4-FFF2-40B4-BE49-F238E27FC236}">
                <a16:creationId xmlns:a16="http://schemas.microsoft.com/office/drawing/2014/main" id="{8FC5A669-6E0E-2F43-8C33-8DA0B62DAD00}"/>
              </a:ext>
            </a:extLst>
          </p:cNvPr>
          <p:cNvSpPr txBox="1">
            <a:spLocks/>
          </p:cNvSpPr>
          <p:nvPr/>
        </p:nvSpPr>
        <p:spPr>
          <a:xfrm>
            <a:off x="3219519" y="1659750"/>
            <a:ext cx="2448325" cy="4332277"/>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1217951">
              <a:spcBef>
                <a:spcPts val="1466"/>
              </a:spcBef>
              <a:buClr>
                <a:srgbClr val="000000"/>
              </a:buClr>
            </a:pPr>
            <a:r>
              <a:rPr lang="en-US" sz="1865" kern="0" dirty="0">
                <a:solidFill>
                  <a:srgbClr val="000000"/>
                </a:solidFill>
              </a:rPr>
              <a:t>Community</a:t>
            </a:r>
          </a:p>
          <a:p>
            <a:pPr defTabSz="913707">
              <a:spcBef>
                <a:spcPts val="1466"/>
              </a:spcBef>
              <a:spcAft>
                <a:spcPts val="799"/>
              </a:spcAft>
              <a:buClr>
                <a:srgbClr val="000000"/>
              </a:buClr>
            </a:pPr>
            <a:r>
              <a:rPr lang="en-US" sz="1199" dirty="0">
                <a:solidFill>
                  <a:srgbClr val="000000"/>
                </a:solidFill>
              </a:rPr>
              <a:t>Are you ready to be a part of a community of societal problem solvers? Call for Code is your opportunity to meet and network with people from around the world who share similar passions for using #</a:t>
            </a:r>
            <a:r>
              <a:rPr lang="en-US" sz="1199" dirty="0" err="1">
                <a:solidFill>
                  <a:srgbClr val="000000"/>
                </a:solidFill>
              </a:rPr>
              <a:t>TechforGood</a:t>
            </a:r>
            <a:r>
              <a:rPr lang="en-US" sz="1199" dirty="0">
                <a:solidFill>
                  <a:srgbClr val="000000"/>
                </a:solidFill>
              </a:rPr>
              <a:t>. </a:t>
            </a:r>
            <a:endParaRPr lang="en-US" sz="1199" b="1" dirty="0">
              <a:solidFill>
                <a:srgbClr val="000000"/>
              </a:solidFill>
              <a:latin typeface="IBM Plex Sans" charset="0"/>
              <a:ea typeface="IBM Plex Sans" charset="0"/>
              <a:cs typeface="IBM Plex Sans" charset="0"/>
            </a:endParaRPr>
          </a:p>
          <a:p>
            <a:pPr defTabSz="1217951">
              <a:spcBef>
                <a:spcPts val="1466"/>
              </a:spcBef>
              <a:buClr>
                <a:srgbClr val="000000"/>
              </a:buClr>
            </a:pPr>
            <a:r>
              <a:rPr lang="en-US" sz="1865" kern="0" dirty="0">
                <a:solidFill>
                  <a:srgbClr val="000000"/>
                </a:solidFill>
              </a:rPr>
              <a:t>Ideas to Action</a:t>
            </a:r>
          </a:p>
          <a:p>
            <a:pPr defTabSz="913707">
              <a:spcBef>
                <a:spcPts val="1466"/>
              </a:spcBef>
              <a:spcAft>
                <a:spcPts val="799"/>
              </a:spcAft>
              <a:buClr>
                <a:srgbClr val="000000"/>
              </a:buClr>
            </a:pPr>
            <a:r>
              <a:rPr lang="en-US" sz="1199" dirty="0">
                <a:solidFill>
                  <a:srgbClr val="000000"/>
                </a:solidFill>
              </a:rPr>
              <a:t>This isn’t your average hackathon. If you want the chance to build a solution that can make true impact in the field, Call for Code can turn your idea into action through deployment support from The Linux Foundation.</a:t>
            </a:r>
            <a:endParaRPr lang="en-US" sz="1199" b="1" dirty="0">
              <a:solidFill>
                <a:srgbClr val="000000"/>
              </a:solidFill>
              <a:latin typeface="IBM Plex Sans" charset="0"/>
              <a:ea typeface="IBM Plex Sans" charset="0"/>
              <a:cs typeface="IBM Plex Sans" charset="0"/>
            </a:endParaRPr>
          </a:p>
        </p:txBody>
      </p:sp>
      <p:pic>
        <p:nvPicPr>
          <p:cNvPr id="41" name="Picture 40" descr="A person standing on top of a grass covered field&#10;&#10;Description automatically generated">
            <a:extLst>
              <a:ext uri="{FF2B5EF4-FFF2-40B4-BE49-F238E27FC236}">
                <a16:creationId xmlns:a16="http://schemas.microsoft.com/office/drawing/2014/main" id="{81B9D247-F5A2-5545-B3C9-0D42248C8024}"/>
              </a:ext>
            </a:extLst>
          </p:cNvPr>
          <p:cNvPicPr>
            <a:picLocks noChangeAspect="1"/>
          </p:cNvPicPr>
          <p:nvPr/>
        </p:nvPicPr>
        <p:blipFill rotWithShape="1">
          <a:blip r:embed="rId5"/>
          <a:srcRect b="16875"/>
          <a:stretch/>
        </p:blipFill>
        <p:spPr>
          <a:xfrm>
            <a:off x="6096000" y="3172"/>
            <a:ext cx="6090361" cy="3425828"/>
          </a:xfrm>
          <a:prstGeom prst="rect">
            <a:avLst/>
          </a:prstGeom>
          <a:ln>
            <a:noFill/>
          </a:ln>
        </p:spPr>
      </p:pic>
      <p:sp>
        <p:nvSpPr>
          <p:cNvPr id="13" name="Footer Placeholder 2">
            <a:extLst>
              <a:ext uri="{FF2B5EF4-FFF2-40B4-BE49-F238E27FC236}">
                <a16:creationId xmlns:a16="http://schemas.microsoft.com/office/drawing/2014/main" id="{0E7E5110-65A5-4AE1-BF9A-D480843F23DF}"/>
              </a:ext>
            </a:extLst>
          </p:cNvPr>
          <p:cNvSpPr>
            <a:spLocks noGrp="1"/>
          </p:cNvSpPr>
          <p:nvPr>
            <p:ph type="ftr" sz="quarter" idx="10"/>
          </p:nvPr>
        </p:nvSpPr>
        <p:spPr>
          <a:xfrm>
            <a:off x="304888" y="6383868"/>
            <a:ext cx="5486312" cy="222249"/>
          </a:xfrm>
        </p:spPr>
        <p:txBody>
          <a:bodyPr/>
          <a:lstStyle/>
          <a:p>
            <a:r>
              <a:rPr lang="en-US" dirty="0"/>
              <a:t>Introduction to Kubernetes Security / March 16, 2021 / © 2021 IBM Corporation</a:t>
            </a:r>
          </a:p>
        </p:txBody>
      </p:sp>
    </p:spTree>
    <p:extLst>
      <p:ext uri="{BB962C8B-B14F-4D97-AF65-F5344CB8AC3E}">
        <p14:creationId xmlns:p14="http://schemas.microsoft.com/office/powerpoint/2010/main" val="1621863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DB25-A01A-FB4D-A0D6-DE08D2560F8E}"/>
              </a:ext>
            </a:extLst>
          </p:cNvPr>
          <p:cNvSpPr>
            <a:spLocks noGrp="1"/>
          </p:cNvSpPr>
          <p:nvPr>
            <p:ph type="ctrTitle"/>
          </p:nvPr>
        </p:nvSpPr>
        <p:spPr/>
        <p:txBody>
          <a:bodyPr/>
          <a:lstStyle/>
          <a:p>
            <a:endParaRPr lang="en-EG"/>
          </a:p>
        </p:txBody>
      </p:sp>
      <p:sp>
        <p:nvSpPr>
          <p:cNvPr id="3" name="Subtitle 2">
            <a:extLst>
              <a:ext uri="{FF2B5EF4-FFF2-40B4-BE49-F238E27FC236}">
                <a16:creationId xmlns:a16="http://schemas.microsoft.com/office/drawing/2014/main" id="{45A2AC95-C066-D34A-B54E-83B09BFEDD69}"/>
              </a:ext>
            </a:extLst>
          </p:cNvPr>
          <p:cNvSpPr>
            <a:spLocks noGrp="1"/>
          </p:cNvSpPr>
          <p:nvPr>
            <p:ph type="subTitle" idx="1"/>
          </p:nvPr>
        </p:nvSpPr>
        <p:spPr/>
        <p:txBody>
          <a:bodyPr/>
          <a:lstStyle/>
          <a:p>
            <a:endParaRPr lang="en-EG"/>
          </a:p>
        </p:txBody>
      </p:sp>
      <p:pic>
        <p:nvPicPr>
          <p:cNvPr id="4" name="kubesummit" descr="kubesummit">
            <a:hlinkClick r:id="" action="ppaction://media"/>
            <a:extLst>
              <a:ext uri="{FF2B5EF4-FFF2-40B4-BE49-F238E27FC236}">
                <a16:creationId xmlns:a16="http://schemas.microsoft.com/office/drawing/2014/main" id="{1F1D5B95-61C6-2647-BCF1-6B7F60CFFD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83" y="6344"/>
            <a:ext cx="12180722" cy="6851656"/>
          </a:xfrm>
          <a:prstGeom prst="rect">
            <a:avLst/>
          </a:prstGeom>
        </p:spPr>
      </p:pic>
    </p:spTree>
    <p:extLst>
      <p:ext uri="{BB962C8B-B14F-4D97-AF65-F5344CB8AC3E}">
        <p14:creationId xmlns:p14="http://schemas.microsoft.com/office/powerpoint/2010/main" val="11813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BF191-A27C-499E-8358-9F111D06B37E}"/>
              </a:ext>
            </a:extLst>
          </p:cNvPr>
          <p:cNvSpPr>
            <a:spLocks noGrp="1"/>
          </p:cNvSpPr>
          <p:nvPr>
            <p:ph type="title"/>
          </p:nvPr>
        </p:nvSpPr>
        <p:spPr/>
        <p:txBody>
          <a:bodyPr/>
          <a:lstStyle/>
          <a:p>
            <a:r>
              <a:rPr lang="en-US" sz="3600" dirty="0"/>
              <a:t>Survey</a:t>
            </a:r>
          </a:p>
        </p:txBody>
      </p:sp>
      <p:sp>
        <p:nvSpPr>
          <p:cNvPr id="5" name="Content Placeholder 4">
            <a:extLst>
              <a:ext uri="{FF2B5EF4-FFF2-40B4-BE49-F238E27FC236}">
                <a16:creationId xmlns:a16="http://schemas.microsoft.com/office/drawing/2014/main" id="{906C243E-97B6-4CC7-BF84-B30CB1FB1AFC}"/>
              </a:ext>
            </a:extLst>
          </p:cNvPr>
          <p:cNvSpPr>
            <a:spLocks noGrp="1"/>
          </p:cNvSpPr>
          <p:nvPr>
            <p:ph sz="quarter" idx="13"/>
          </p:nvPr>
        </p:nvSpPr>
        <p:spPr/>
        <p:txBody>
          <a:bodyPr/>
          <a:lstStyle/>
          <a:p>
            <a:pPr fontAlgn="t"/>
            <a:r>
              <a:rPr lang="en-US" sz="2800" dirty="0"/>
              <a:t>https://ibm.biz/kubesecsurvey</a:t>
            </a:r>
          </a:p>
        </p:txBody>
      </p:sp>
      <p:pic>
        <p:nvPicPr>
          <p:cNvPr id="6" name="Graphic 5">
            <a:extLst>
              <a:ext uri="{FF2B5EF4-FFF2-40B4-BE49-F238E27FC236}">
                <a16:creationId xmlns:a16="http://schemas.microsoft.com/office/drawing/2014/main" id="{5DA1B729-DB1D-4D7A-B9D7-7BB49B92C1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2376" y="1145760"/>
            <a:ext cx="5999208" cy="4300537"/>
          </a:xfrm>
          <a:prstGeom prst="rect">
            <a:avLst/>
          </a:prstGeom>
        </p:spPr>
      </p:pic>
      <p:sp>
        <p:nvSpPr>
          <p:cNvPr id="8" name="Slide Number Placeholder 6">
            <a:extLst>
              <a:ext uri="{FF2B5EF4-FFF2-40B4-BE49-F238E27FC236}">
                <a16:creationId xmlns:a16="http://schemas.microsoft.com/office/drawing/2014/main" id="{987280EF-C423-4298-85E5-36EE76CF4F87}"/>
              </a:ext>
            </a:extLst>
          </p:cNvPr>
          <p:cNvSpPr>
            <a:spLocks noGrp="1"/>
          </p:cNvSpPr>
          <p:nvPr>
            <p:ph type="sldNum" sz="quarter" idx="11"/>
          </p:nvPr>
        </p:nvSpPr>
        <p:spPr>
          <a:xfrm>
            <a:off x="8610600" y="6356351"/>
            <a:ext cx="2743200" cy="365125"/>
          </a:xfrm>
        </p:spPr>
        <p:txBody>
          <a:bodyPr/>
          <a:lstStyle/>
          <a:p>
            <a:fld id="{59395FB3-9C97-154F-86B2-7E381B951268}" type="slidenum">
              <a:rPr lang="en-US" smtClean="0">
                <a:latin typeface="IBM Plex Sans Light" panose="020B0403050203000203" pitchFamily="34" charset="0"/>
              </a:rPr>
              <a:pPr/>
              <a:t>4</a:t>
            </a:fld>
            <a:endParaRPr lang="en-US" dirty="0">
              <a:latin typeface="IBM Plex Sans Light" panose="020B0403050203000203" pitchFamily="34" charset="0"/>
            </a:endParaRPr>
          </a:p>
        </p:txBody>
      </p:sp>
      <p:pic>
        <p:nvPicPr>
          <p:cNvPr id="4" name="Picture 3" descr="Qr code&#10;&#10;Description automatically generated">
            <a:extLst>
              <a:ext uri="{FF2B5EF4-FFF2-40B4-BE49-F238E27FC236}">
                <a16:creationId xmlns:a16="http://schemas.microsoft.com/office/drawing/2014/main" id="{FC93159D-6BF6-4EDB-93D3-CB80E8CDFD9C}"/>
              </a:ext>
            </a:extLst>
          </p:cNvPr>
          <p:cNvPicPr>
            <a:picLocks noChangeAspect="1"/>
          </p:cNvPicPr>
          <p:nvPr/>
        </p:nvPicPr>
        <p:blipFill>
          <a:blip r:embed="rId5"/>
          <a:stretch>
            <a:fillRect/>
          </a:stretch>
        </p:blipFill>
        <p:spPr>
          <a:xfrm>
            <a:off x="698500" y="2439782"/>
            <a:ext cx="3554618" cy="3554618"/>
          </a:xfrm>
          <a:prstGeom prst="rect">
            <a:avLst/>
          </a:prstGeom>
        </p:spPr>
      </p:pic>
      <p:sp>
        <p:nvSpPr>
          <p:cNvPr id="9" name="Footer Placeholder 2">
            <a:extLst>
              <a:ext uri="{FF2B5EF4-FFF2-40B4-BE49-F238E27FC236}">
                <a16:creationId xmlns:a16="http://schemas.microsoft.com/office/drawing/2014/main" id="{CD23A13F-98F7-4E3C-AF0A-8C260A111648}"/>
              </a:ext>
            </a:extLst>
          </p:cNvPr>
          <p:cNvSpPr>
            <a:spLocks noGrp="1"/>
          </p:cNvSpPr>
          <p:nvPr>
            <p:ph type="ftr" sz="quarter" idx="10"/>
          </p:nvPr>
        </p:nvSpPr>
        <p:spPr>
          <a:xfrm>
            <a:off x="304888" y="6383868"/>
            <a:ext cx="5486312" cy="222249"/>
          </a:xfrm>
        </p:spPr>
        <p:txBody>
          <a:bodyPr/>
          <a:lstStyle/>
          <a:p>
            <a:r>
              <a:rPr lang="en-US" dirty="0"/>
              <a:t>Introduction to Kubernetes Security / March 16, 2021 / © 2021 IBM Corporation</a:t>
            </a:r>
          </a:p>
        </p:txBody>
      </p:sp>
    </p:spTree>
    <p:extLst>
      <p:ext uri="{BB962C8B-B14F-4D97-AF65-F5344CB8AC3E}">
        <p14:creationId xmlns:p14="http://schemas.microsoft.com/office/powerpoint/2010/main" val="3719224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55FE-C227-7B4B-9B33-92F98A478E94}"/>
              </a:ext>
            </a:extLst>
          </p:cNvPr>
          <p:cNvSpPr>
            <a:spLocks noGrp="1"/>
          </p:cNvSpPr>
          <p:nvPr>
            <p:ph type="title"/>
          </p:nvPr>
        </p:nvSpPr>
        <p:spPr/>
        <p:txBody>
          <a:bodyPr/>
          <a:lstStyle/>
          <a:p>
            <a:r>
              <a:rPr lang="en-US" dirty="0"/>
              <a:t>Thank you.</a:t>
            </a:r>
          </a:p>
        </p:txBody>
      </p:sp>
      <p:sp>
        <p:nvSpPr>
          <p:cNvPr id="3" name="Footer Placeholder 2">
            <a:extLst>
              <a:ext uri="{FF2B5EF4-FFF2-40B4-BE49-F238E27FC236}">
                <a16:creationId xmlns:a16="http://schemas.microsoft.com/office/drawing/2014/main" id="{286D53DF-4532-7346-8296-BDF9AC774F2B}"/>
              </a:ext>
            </a:extLst>
          </p:cNvPr>
          <p:cNvSpPr>
            <a:spLocks noGrp="1"/>
          </p:cNvSpPr>
          <p:nvPr>
            <p:ph type="ftr" sz="quarter" idx="10"/>
          </p:nvPr>
        </p:nvSpPr>
        <p:spPr/>
        <p:txBody>
          <a:bodyPr/>
          <a:lstStyle/>
          <a:p>
            <a:r>
              <a:rPr lang="en-US" dirty="0"/>
              <a:t>Introduction to Kubernetes Security / March 16, 2021 / © 2021 IBM Corporation</a:t>
            </a:r>
          </a:p>
        </p:txBody>
      </p:sp>
      <p:sp>
        <p:nvSpPr>
          <p:cNvPr id="5" name="Text Placeholder 4">
            <a:extLst>
              <a:ext uri="{FF2B5EF4-FFF2-40B4-BE49-F238E27FC236}">
                <a16:creationId xmlns:a16="http://schemas.microsoft.com/office/drawing/2014/main" id="{465FC291-99B6-DD48-8BC2-EAC42D1CEA3D}"/>
              </a:ext>
            </a:extLst>
          </p:cNvPr>
          <p:cNvSpPr>
            <a:spLocks noGrp="1"/>
          </p:cNvSpPr>
          <p:nvPr>
            <p:ph type="body" sz="quarter" idx="13"/>
          </p:nvPr>
        </p:nvSpPr>
        <p:spPr>
          <a:xfrm>
            <a:off x="280416" y="1574392"/>
            <a:ext cx="6363944" cy="2271221"/>
          </a:xfrm>
        </p:spPr>
        <p:txBody>
          <a:bodyPr vert="horz" lIns="0" tIns="0" rIns="0" bIns="0" rtlCol="0" anchor="t">
            <a:noAutofit/>
          </a:bodyPr>
          <a:lstStyle/>
          <a:p>
            <a:pPr>
              <a:lnSpc>
                <a:spcPct val="100000"/>
              </a:lnSpc>
            </a:pPr>
            <a:r>
              <a:rPr lang="en-US" sz="1800" dirty="0">
                <a:latin typeface="IBM Plex Sans"/>
              </a:rPr>
              <a:t>Asna Javed</a:t>
            </a:r>
            <a:endParaRPr lang="en-US" sz="1800" dirty="0"/>
          </a:p>
          <a:p>
            <a:pPr>
              <a:lnSpc>
                <a:spcPct val="100000"/>
              </a:lnSpc>
            </a:pPr>
            <a:r>
              <a:rPr lang="en-US" sz="1800" dirty="0">
                <a:latin typeface="IBM Plex Sans"/>
              </a:rPr>
              <a:t>Lead Developer Advocate, Pakistan</a:t>
            </a:r>
          </a:p>
          <a:p>
            <a:pPr>
              <a:lnSpc>
                <a:spcPct val="100000"/>
              </a:lnSpc>
            </a:pPr>
            <a:r>
              <a:rPr lang="en-US" sz="1800" dirty="0"/>
              <a:t>—</a:t>
            </a:r>
          </a:p>
          <a:p>
            <a:pPr>
              <a:lnSpc>
                <a:spcPct val="100000"/>
              </a:lnSpc>
            </a:pPr>
            <a:r>
              <a:rPr lang="en-US" sz="1800" dirty="0">
                <a:latin typeface="IBM Plex Sans"/>
              </a:rPr>
              <a:t>asna.Javed1@ibm.com</a:t>
            </a:r>
            <a:br>
              <a:rPr lang="en-US" sz="1800" dirty="0">
                <a:latin typeface="IBM Plex Sans"/>
              </a:rPr>
            </a:br>
            <a:r>
              <a:rPr lang="en-US" sz="1800" dirty="0">
                <a:latin typeface="IBM Plex Sans"/>
              </a:rPr>
              <a:t>@asna_javedkhan</a:t>
            </a:r>
          </a:p>
          <a:p>
            <a:pPr>
              <a:lnSpc>
                <a:spcPct val="100000"/>
              </a:lnSpc>
            </a:pPr>
            <a:endParaRPr lang="en-US" sz="1800" dirty="0"/>
          </a:p>
          <a:p>
            <a:pPr>
              <a:lnSpc>
                <a:spcPct val="100000"/>
              </a:lnSpc>
            </a:pPr>
            <a:endParaRPr lang="en-US" sz="1800" dirty="0"/>
          </a:p>
          <a:p>
            <a:pPr>
              <a:lnSpc>
                <a:spcPct val="100000"/>
              </a:lnSpc>
            </a:pPr>
            <a:r>
              <a:rPr lang="en-US" sz="1800" dirty="0">
                <a:latin typeface="IBM Plex Sans"/>
              </a:rPr>
              <a:t>Naiyarah Hussain</a:t>
            </a:r>
            <a:endParaRPr lang="en-US" sz="1800" dirty="0"/>
          </a:p>
          <a:p>
            <a:pPr>
              <a:lnSpc>
                <a:spcPct val="100000"/>
              </a:lnSpc>
            </a:pPr>
            <a:r>
              <a:rPr lang="en-US" sz="1800" dirty="0">
                <a:latin typeface="IBM Plex Sans"/>
              </a:rPr>
              <a:t>Lead Developer Advocate, UAE</a:t>
            </a:r>
          </a:p>
          <a:p>
            <a:pPr>
              <a:lnSpc>
                <a:spcPct val="100000"/>
              </a:lnSpc>
            </a:pPr>
            <a:r>
              <a:rPr lang="en-US" sz="1800" dirty="0"/>
              <a:t>—</a:t>
            </a:r>
          </a:p>
          <a:p>
            <a:pPr>
              <a:lnSpc>
                <a:spcPct val="100000"/>
              </a:lnSpc>
            </a:pPr>
            <a:r>
              <a:rPr lang="en-US" sz="1800" dirty="0">
                <a:latin typeface="IBM Plex Sans"/>
              </a:rPr>
              <a:t>naiyarah.hussain1@ibm.com</a:t>
            </a:r>
            <a:br>
              <a:rPr lang="en-US" sz="1800" dirty="0">
                <a:latin typeface="IBM Plex Sans"/>
              </a:rPr>
            </a:br>
            <a:r>
              <a:rPr lang="en-US" sz="1800" dirty="0">
                <a:latin typeface="IBM Plex Sans"/>
              </a:rPr>
              <a:t>@naisofly</a:t>
            </a:r>
            <a:endParaRPr lang="en-US" sz="1800" dirty="0"/>
          </a:p>
        </p:txBody>
      </p:sp>
    </p:spTree>
    <p:extLst>
      <p:ext uri="{BB962C8B-B14F-4D97-AF65-F5344CB8AC3E}">
        <p14:creationId xmlns:p14="http://schemas.microsoft.com/office/powerpoint/2010/main" val="292721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A681FC-33A3-419D-B340-D9F63F54A9A7}"/>
              </a:ext>
            </a:extLst>
          </p:cNvPr>
          <p:cNvSpPr>
            <a:spLocks noGrp="1"/>
          </p:cNvSpPr>
          <p:nvPr>
            <p:ph type="ftr" sz="quarter" idx="10"/>
          </p:nvPr>
        </p:nvSpPr>
        <p:spPr/>
        <p:txBody>
          <a:bodyPr/>
          <a:lstStyle/>
          <a:p>
            <a:r>
              <a:rPr lang="en-US" dirty="0"/>
              <a:t>Introduction to Kubernetes Security / March 16, 2021 / © 2021 IBM Corporation</a:t>
            </a:r>
            <a:endParaRPr lang="en-US"/>
          </a:p>
        </p:txBody>
      </p:sp>
    </p:spTree>
    <p:extLst>
      <p:ext uri="{BB962C8B-B14F-4D97-AF65-F5344CB8AC3E}">
        <p14:creationId xmlns:p14="http://schemas.microsoft.com/office/powerpoint/2010/main" val="320448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AA1D6D-A8E1-44B1-9C46-02238F07A0A9}"/>
              </a:ext>
            </a:extLst>
          </p:cNvPr>
          <p:cNvPicPr>
            <a:picLocks noChangeAspect="1"/>
          </p:cNvPicPr>
          <p:nvPr/>
        </p:nvPicPr>
        <p:blipFill>
          <a:blip r:embed="rId3"/>
          <a:stretch>
            <a:fillRect/>
          </a:stretch>
        </p:blipFill>
        <p:spPr>
          <a:xfrm>
            <a:off x="0" y="567563"/>
            <a:ext cx="12192000" cy="5721350"/>
          </a:xfrm>
          <a:prstGeom prst="rect">
            <a:avLst/>
          </a:prstGeom>
        </p:spPr>
      </p:pic>
      <p:sp>
        <p:nvSpPr>
          <p:cNvPr id="3" name="Rectangle 2">
            <a:extLst>
              <a:ext uri="{FF2B5EF4-FFF2-40B4-BE49-F238E27FC236}">
                <a16:creationId xmlns:a16="http://schemas.microsoft.com/office/drawing/2014/main" id="{0B6169B3-AE8C-448E-A6C5-BC13449E5ADA}"/>
              </a:ext>
            </a:extLst>
          </p:cNvPr>
          <p:cNvSpPr/>
          <p:nvPr/>
        </p:nvSpPr>
        <p:spPr>
          <a:xfrm>
            <a:off x="9128488" y="968171"/>
            <a:ext cx="2897316" cy="4770698"/>
          </a:xfrm>
          <a:prstGeom prst="rect">
            <a:avLst/>
          </a:prstGeom>
          <a:solidFill>
            <a:srgbClr val="44353B"/>
          </a:solidFill>
          <a:ln>
            <a:solidFill>
              <a:srgbClr val="443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75CEF9-AB14-487F-B68F-9ACDBF3E7029}"/>
              </a:ext>
            </a:extLst>
          </p:cNvPr>
          <p:cNvSpPr/>
          <p:nvPr/>
        </p:nvSpPr>
        <p:spPr>
          <a:xfrm>
            <a:off x="7002684" y="5937813"/>
            <a:ext cx="1180617" cy="2893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914E619-4401-4407-B1A4-7288244B61F8}"/>
              </a:ext>
            </a:extLst>
          </p:cNvPr>
          <p:cNvSpPr/>
          <p:nvPr/>
        </p:nvSpPr>
        <p:spPr>
          <a:xfrm>
            <a:off x="9632066" y="5793129"/>
            <a:ext cx="2559934" cy="5441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DF94E-E75A-48B3-84E1-9AE665BB52FE}"/>
              </a:ext>
            </a:extLst>
          </p:cNvPr>
          <p:cNvSpPr/>
          <p:nvPr/>
        </p:nvSpPr>
        <p:spPr>
          <a:xfrm>
            <a:off x="8568160" y="569086"/>
            <a:ext cx="2127812" cy="3800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9DD026-8513-4749-808F-79D29D67ADC5}"/>
              </a:ext>
            </a:extLst>
          </p:cNvPr>
          <p:cNvSpPr/>
          <p:nvPr/>
        </p:nvSpPr>
        <p:spPr>
          <a:xfrm>
            <a:off x="810229" y="569087"/>
            <a:ext cx="4701250" cy="334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AE20C85-CA15-42CC-B959-AFB86388DA0F}"/>
              </a:ext>
            </a:extLst>
          </p:cNvPr>
          <p:cNvSpPr txBox="1"/>
          <p:nvPr/>
        </p:nvSpPr>
        <p:spPr>
          <a:xfrm>
            <a:off x="9780608" y="4479056"/>
            <a:ext cx="2061142" cy="369332"/>
          </a:xfrm>
          <a:prstGeom prst="rect">
            <a:avLst/>
          </a:prstGeom>
          <a:noFill/>
        </p:spPr>
        <p:txBody>
          <a:bodyPr wrap="none" rtlCol="0">
            <a:spAutoFit/>
          </a:bodyPr>
          <a:lstStyle/>
          <a:p>
            <a:r>
              <a:rPr lang="en-US" dirty="0">
                <a:solidFill>
                  <a:schemeClr val="bg1"/>
                </a:solidFill>
              </a:rPr>
              <a:t>chat with everyone!</a:t>
            </a:r>
          </a:p>
        </p:txBody>
      </p:sp>
      <p:sp>
        <p:nvSpPr>
          <p:cNvPr id="14" name="TextBox 13">
            <a:extLst>
              <a:ext uri="{FF2B5EF4-FFF2-40B4-BE49-F238E27FC236}">
                <a16:creationId xmlns:a16="http://schemas.microsoft.com/office/drawing/2014/main" id="{AE8AEE5B-F10D-480A-80A9-D5809E340C89}"/>
              </a:ext>
            </a:extLst>
          </p:cNvPr>
          <p:cNvSpPr txBox="1"/>
          <p:nvPr/>
        </p:nvSpPr>
        <p:spPr>
          <a:xfrm>
            <a:off x="7552387" y="4874403"/>
            <a:ext cx="1188339" cy="369332"/>
          </a:xfrm>
          <a:prstGeom prst="rect">
            <a:avLst/>
          </a:prstGeom>
          <a:noFill/>
        </p:spPr>
        <p:txBody>
          <a:bodyPr wrap="none" rtlCol="0">
            <a:spAutoFit/>
          </a:bodyPr>
          <a:lstStyle/>
          <a:p>
            <a:r>
              <a:rPr lang="en-US" dirty="0">
                <a:solidFill>
                  <a:schemeClr val="bg1"/>
                </a:solidFill>
              </a:rPr>
              <a:t>Q&amp;A here!</a:t>
            </a:r>
          </a:p>
        </p:txBody>
      </p:sp>
      <p:sp>
        <p:nvSpPr>
          <p:cNvPr id="15" name="TextBox 14">
            <a:extLst>
              <a:ext uri="{FF2B5EF4-FFF2-40B4-BE49-F238E27FC236}">
                <a16:creationId xmlns:a16="http://schemas.microsoft.com/office/drawing/2014/main" id="{2EF1ECA7-0FCF-4318-BF40-81810CF3DFA1}"/>
              </a:ext>
            </a:extLst>
          </p:cNvPr>
          <p:cNvSpPr txBox="1"/>
          <p:nvPr/>
        </p:nvSpPr>
        <p:spPr>
          <a:xfrm>
            <a:off x="9446871" y="1432197"/>
            <a:ext cx="2394879" cy="923330"/>
          </a:xfrm>
          <a:prstGeom prst="rect">
            <a:avLst/>
          </a:prstGeom>
          <a:noFill/>
        </p:spPr>
        <p:txBody>
          <a:bodyPr wrap="square" rtlCol="0">
            <a:spAutoFit/>
          </a:bodyPr>
          <a:lstStyle/>
          <a:p>
            <a:r>
              <a:rPr lang="en-US" dirty="0">
                <a:solidFill>
                  <a:schemeClr val="bg1"/>
                </a:solidFill>
              </a:rPr>
              <a:t>Follow us to get notified about upcoming events</a:t>
            </a:r>
          </a:p>
        </p:txBody>
      </p:sp>
      <p:sp>
        <p:nvSpPr>
          <p:cNvPr id="16" name="TextBox 15">
            <a:extLst>
              <a:ext uri="{FF2B5EF4-FFF2-40B4-BE49-F238E27FC236}">
                <a16:creationId xmlns:a16="http://schemas.microsoft.com/office/drawing/2014/main" id="{2179CE3F-8A5C-43F9-8F13-03DD540713F5}"/>
              </a:ext>
            </a:extLst>
          </p:cNvPr>
          <p:cNvSpPr txBox="1"/>
          <p:nvPr/>
        </p:nvSpPr>
        <p:spPr>
          <a:xfrm>
            <a:off x="5648022" y="968171"/>
            <a:ext cx="3195234" cy="369332"/>
          </a:xfrm>
          <a:prstGeom prst="rect">
            <a:avLst/>
          </a:prstGeom>
          <a:noFill/>
        </p:spPr>
        <p:txBody>
          <a:bodyPr wrap="none" rtlCol="0">
            <a:spAutoFit/>
          </a:bodyPr>
          <a:lstStyle/>
          <a:p>
            <a:r>
              <a:rPr lang="en-US" dirty="0">
                <a:solidFill>
                  <a:schemeClr val="bg1"/>
                </a:solidFill>
              </a:rPr>
              <a:t>View more info about this event</a:t>
            </a:r>
          </a:p>
        </p:txBody>
      </p:sp>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4C879F56-EEC4-4901-8379-74A75E4EF5B4}"/>
                  </a:ext>
                </a:extLst>
              </p14:cNvPr>
              <p14:cNvContentPartPr/>
              <p14:nvPr/>
            </p14:nvContentPartPr>
            <p14:xfrm>
              <a:off x="9483466" y="4758791"/>
              <a:ext cx="494280" cy="898200"/>
            </p14:xfrm>
          </p:contentPart>
        </mc:Choice>
        <mc:Fallback xmlns="">
          <p:pic>
            <p:nvPicPr>
              <p:cNvPr id="23" name="Ink 22">
                <a:extLst>
                  <a:ext uri="{FF2B5EF4-FFF2-40B4-BE49-F238E27FC236}">
                    <a16:creationId xmlns:a16="http://schemas.microsoft.com/office/drawing/2014/main" id="{4C879F56-EEC4-4901-8379-74A75E4EF5B4}"/>
                  </a:ext>
                </a:extLst>
              </p:cNvPr>
              <p:cNvPicPr/>
              <p:nvPr/>
            </p:nvPicPr>
            <p:blipFill>
              <a:blip r:embed="rId9"/>
              <a:stretch>
                <a:fillRect/>
              </a:stretch>
            </p:blipFill>
            <p:spPr>
              <a:xfrm>
                <a:off x="9447466" y="4723151"/>
                <a:ext cx="565920" cy="96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3D4CE209-A432-4449-9C81-95BA7D42DB5C}"/>
                  </a:ext>
                </a:extLst>
              </p14:cNvPr>
              <p14:cNvContentPartPr/>
              <p14:nvPr/>
            </p14:nvContentPartPr>
            <p14:xfrm>
              <a:off x="9707386" y="5354951"/>
              <a:ext cx="331920" cy="328680"/>
            </p14:xfrm>
          </p:contentPart>
        </mc:Choice>
        <mc:Fallback xmlns="">
          <p:pic>
            <p:nvPicPr>
              <p:cNvPr id="27" name="Ink 26">
                <a:extLst>
                  <a:ext uri="{FF2B5EF4-FFF2-40B4-BE49-F238E27FC236}">
                    <a16:creationId xmlns:a16="http://schemas.microsoft.com/office/drawing/2014/main" id="{3D4CE209-A432-4449-9C81-95BA7D42DB5C}"/>
                  </a:ext>
                </a:extLst>
              </p:cNvPr>
              <p:cNvPicPr/>
              <p:nvPr/>
            </p:nvPicPr>
            <p:blipFill>
              <a:blip r:embed="rId11"/>
              <a:stretch>
                <a:fillRect/>
              </a:stretch>
            </p:blipFill>
            <p:spPr>
              <a:xfrm>
                <a:off x="9671386" y="5319311"/>
                <a:ext cx="403560" cy="400320"/>
              </a:xfrm>
              <a:prstGeom prst="rect">
                <a:avLst/>
              </a:prstGeom>
            </p:spPr>
          </p:pic>
        </mc:Fallback>
      </mc:AlternateContent>
      <p:grpSp>
        <p:nvGrpSpPr>
          <p:cNvPr id="34" name="Group 33">
            <a:extLst>
              <a:ext uri="{FF2B5EF4-FFF2-40B4-BE49-F238E27FC236}">
                <a16:creationId xmlns:a16="http://schemas.microsoft.com/office/drawing/2014/main" id="{C3999BA7-AF9C-403B-9F2A-F0E690FCB658}"/>
              </a:ext>
            </a:extLst>
          </p:cNvPr>
          <p:cNvGrpSpPr/>
          <p:nvPr/>
        </p:nvGrpSpPr>
        <p:grpSpPr>
          <a:xfrm>
            <a:off x="10756660" y="1026866"/>
            <a:ext cx="528480" cy="866160"/>
            <a:chOff x="10756660" y="1026866"/>
            <a:chExt cx="528480" cy="866160"/>
          </a:xfrm>
        </p:grpSpPr>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A64805FB-ABB1-49A1-BA1A-053A73902D93}"/>
                    </a:ext>
                  </a:extLst>
                </p14:cNvPr>
                <p14:cNvContentPartPr/>
                <p14:nvPr/>
              </p14:nvContentPartPr>
              <p14:xfrm>
                <a:off x="10798060" y="1071506"/>
                <a:ext cx="487080" cy="821520"/>
              </p14:xfrm>
            </p:contentPart>
          </mc:Choice>
          <mc:Fallback xmlns="">
            <p:pic>
              <p:nvPicPr>
                <p:cNvPr id="32" name="Ink 31">
                  <a:extLst>
                    <a:ext uri="{FF2B5EF4-FFF2-40B4-BE49-F238E27FC236}">
                      <a16:creationId xmlns:a16="http://schemas.microsoft.com/office/drawing/2014/main" id="{A64805FB-ABB1-49A1-BA1A-053A73902D93}"/>
                    </a:ext>
                  </a:extLst>
                </p:cNvPr>
                <p:cNvPicPr/>
                <p:nvPr/>
              </p:nvPicPr>
              <p:blipFill>
                <a:blip r:embed="rId13"/>
                <a:stretch>
                  <a:fillRect/>
                </a:stretch>
              </p:blipFill>
              <p:spPr>
                <a:xfrm>
                  <a:off x="10762420" y="1035866"/>
                  <a:ext cx="55872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A60F22DC-1010-4C89-9819-84AFA74BBCC3}"/>
                    </a:ext>
                  </a:extLst>
                </p14:cNvPr>
                <p14:cNvContentPartPr/>
                <p14:nvPr/>
              </p14:nvContentPartPr>
              <p14:xfrm>
                <a:off x="10756660" y="1026866"/>
                <a:ext cx="264960" cy="325440"/>
              </p14:xfrm>
            </p:contentPart>
          </mc:Choice>
          <mc:Fallback xmlns="">
            <p:pic>
              <p:nvPicPr>
                <p:cNvPr id="33" name="Ink 32">
                  <a:extLst>
                    <a:ext uri="{FF2B5EF4-FFF2-40B4-BE49-F238E27FC236}">
                      <a16:creationId xmlns:a16="http://schemas.microsoft.com/office/drawing/2014/main" id="{A60F22DC-1010-4C89-9819-84AFA74BBCC3}"/>
                    </a:ext>
                  </a:extLst>
                </p:cNvPr>
                <p:cNvPicPr/>
                <p:nvPr/>
              </p:nvPicPr>
              <p:blipFill>
                <a:blip r:embed="rId15"/>
                <a:stretch>
                  <a:fillRect/>
                </a:stretch>
              </p:blipFill>
              <p:spPr>
                <a:xfrm>
                  <a:off x="10721020" y="991226"/>
                  <a:ext cx="336600" cy="397080"/>
                </a:xfrm>
                <a:prstGeom prst="rect">
                  <a:avLst/>
                </a:prstGeom>
              </p:spPr>
            </p:pic>
          </mc:Fallback>
        </mc:AlternateContent>
      </p:grpSp>
      <p:grpSp>
        <p:nvGrpSpPr>
          <p:cNvPr id="40" name="Group 39">
            <a:extLst>
              <a:ext uri="{FF2B5EF4-FFF2-40B4-BE49-F238E27FC236}">
                <a16:creationId xmlns:a16="http://schemas.microsoft.com/office/drawing/2014/main" id="{5049CBC1-BDA0-4FC4-8D12-7FBF287BE405}"/>
              </a:ext>
            </a:extLst>
          </p:cNvPr>
          <p:cNvGrpSpPr/>
          <p:nvPr/>
        </p:nvGrpSpPr>
        <p:grpSpPr>
          <a:xfrm>
            <a:off x="5212102" y="1043464"/>
            <a:ext cx="1165680" cy="788040"/>
            <a:chOff x="5212102" y="1043464"/>
            <a:chExt cx="1165680" cy="788040"/>
          </a:xfrm>
        </p:grpSpPr>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F73D6075-51AA-47FB-9241-841E2303CFF3}"/>
                    </a:ext>
                  </a:extLst>
                </p14:cNvPr>
                <p14:cNvContentPartPr/>
                <p14:nvPr/>
              </p14:nvContentPartPr>
              <p14:xfrm>
                <a:off x="5306062" y="1117984"/>
                <a:ext cx="1071720" cy="713520"/>
              </p14:xfrm>
            </p:contentPart>
          </mc:Choice>
          <mc:Fallback xmlns="">
            <p:pic>
              <p:nvPicPr>
                <p:cNvPr id="38" name="Ink 37">
                  <a:extLst>
                    <a:ext uri="{FF2B5EF4-FFF2-40B4-BE49-F238E27FC236}">
                      <a16:creationId xmlns:a16="http://schemas.microsoft.com/office/drawing/2014/main" id="{F73D6075-51AA-47FB-9241-841E2303CFF3}"/>
                    </a:ext>
                  </a:extLst>
                </p:cNvPr>
                <p:cNvPicPr/>
                <p:nvPr/>
              </p:nvPicPr>
              <p:blipFill>
                <a:blip r:embed="rId17"/>
                <a:stretch>
                  <a:fillRect/>
                </a:stretch>
              </p:blipFill>
              <p:spPr>
                <a:xfrm>
                  <a:off x="5270422" y="1081984"/>
                  <a:ext cx="1143360" cy="785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78EFE984-6AF2-4157-B15E-CCD9A791D1B6}"/>
                    </a:ext>
                  </a:extLst>
                </p14:cNvPr>
                <p14:cNvContentPartPr/>
                <p14:nvPr/>
              </p14:nvContentPartPr>
              <p14:xfrm>
                <a:off x="5212102" y="1043464"/>
                <a:ext cx="309600" cy="406440"/>
              </p14:xfrm>
            </p:contentPart>
          </mc:Choice>
          <mc:Fallback xmlns="">
            <p:pic>
              <p:nvPicPr>
                <p:cNvPr id="39" name="Ink 38">
                  <a:extLst>
                    <a:ext uri="{FF2B5EF4-FFF2-40B4-BE49-F238E27FC236}">
                      <a16:creationId xmlns:a16="http://schemas.microsoft.com/office/drawing/2014/main" id="{78EFE984-6AF2-4157-B15E-CCD9A791D1B6}"/>
                    </a:ext>
                  </a:extLst>
                </p:cNvPr>
                <p:cNvPicPr/>
                <p:nvPr/>
              </p:nvPicPr>
              <p:blipFill>
                <a:blip r:embed="rId19"/>
                <a:stretch>
                  <a:fillRect/>
                </a:stretch>
              </p:blipFill>
              <p:spPr>
                <a:xfrm>
                  <a:off x="5176102" y="1007824"/>
                  <a:ext cx="381240" cy="478080"/>
                </a:xfrm>
                <a:prstGeom prst="rect">
                  <a:avLst/>
                </a:prstGeom>
              </p:spPr>
            </p:pic>
          </mc:Fallback>
        </mc:AlternateContent>
      </p:grpSp>
      <p:sp>
        <p:nvSpPr>
          <p:cNvPr id="25" name="TextBox 24">
            <a:extLst>
              <a:ext uri="{FF2B5EF4-FFF2-40B4-BE49-F238E27FC236}">
                <a16:creationId xmlns:a16="http://schemas.microsoft.com/office/drawing/2014/main" id="{A76F94A8-D7D8-487A-9FAB-6732160AFF63}"/>
              </a:ext>
            </a:extLst>
          </p:cNvPr>
          <p:cNvSpPr txBox="1"/>
          <p:nvPr/>
        </p:nvSpPr>
        <p:spPr>
          <a:xfrm>
            <a:off x="1659831" y="5519291"/>
            <a:ext cx="2141933" cy="369332"/>
          </a:xfrm>
          <a:prstGeom prst="rect">
            <a:avLst/>
          </a:prstGeom>
          <a:noFill/>
        </p:spPr>
        <p:txBody>
          <a:bodyPr wrap="none" rtlCol="0">
            <a:spAutoFit/>
          </a:bodyPr>
          <a:lstStyle/>
          <a:p>
            <a:r>
              <a:rPr lang="en-US" dirty="0">
                <a:solidFill>
                  <a:schemeClr val="bg1"/>
                </a:solidFill>
              </a:rPr>
              <a:t>Workshop Resources</a:t>
            </a:r>
          </a:p>
        </p:txBody>
      </p:sp>
      <p:grpSp>
        <p:nvGrpSpPr>
          <p:cNvPr id="24" name="Group 23">
            <a:extLst>
              <a:ext uri="{FF2B5EF4-FFF2-40B4-BE49-F238E27FC236}">
                <a16:creationId xmlns:a16="http://schemas.microsoft.com/office/drawing/2014/main" id="{A7FE4D9D-8E3E-4520-85E0-F1405F2EF7DB}"/>
              </a:ext>
            </a:extLst>
          </p:cNvPr>
          <p:cNvGrpSpPr/>
          <p:nvPr/>
        </p:nvGrpSpPr>
        <p:grpSpPr>
          <a:xfrm>
            <a:off x="2416573" y="5823748"/>
            <a:ext cx="1711080" cy="270000"/>
            <a:chOff x="2416573" y="5823748"/>
            <a:chExt cx="1711080" cy="270000"/>
          </a:xfrm>
        </p:grpSpPr>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4E1FD465-E878-4DB0-AC92-06D4934EC760}"/>
                    </a:ext>
                  </a:extLst>
                </p14:cNvPr>
                <p14:cNvContentPartPr/>
                <p14:nvPr/>
              </p14:nvContentPartPr>
              <p14:xfrm>
                <a:off x="2416573" y="5884588"/>
                <a:ext cx="1660680" cy="200520"/>
              </p14:xfrm>
            </p:contentPart>
          </mc:Choice>
          <mc:Fallback xmlns="">
            <p:pic>
              <p:nvPicPr>
                <p:cNvPr id="18" name="Ink 17">
                  <a:extLst>
                    <a:ext uri="{FF2B5EF4-FFF2-40B4-BE49-F238E27FC236}">
                      <a16:creationId xmlns:a16="http://schemas.microsoft.com/office/drawing/2014/main" id="{4E1FD465-E878-4DB0-AC92-06D4934EC760}"/>
                    </a:ext>
                  </a:extLst>
                </p:cNvPr>
                <p:cNvPicPr/>
                <p:nvPr/>
              </p:nvPicPr>
              <p:blipFill>
                <a:blip r:embed="rId21"/>
                <a:stretch>
                  <a:fillRect/>
                </a:stretch>
              </p:blipFill>
              <p:spPr>
                <a:xfrm>
                  <a:off x="2380573" y="5848588"/>
                  <a:ext cx="17323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0EFA5AD8-763D-4E63-9159-622D8FDF0C38}"/>
                    </a:ext>
                  </a:extLst>
                </p14:cNvPr>
                <p14:cNvContentPartPr/>
                <p14:nvPr/>
              </p14:nvContentPartPr>
              <p14:xfrm>
                <a:off x="3769453" y="5823748"/>
                <a:ext cx="358200" cy="270000"/>
              </p14:xfrm>
            </p:contentPart>
          </mc:Choice>
          <mc:Fallback xmlns="">
            <p:pic>
              <p:nvPicPr>
                <p:cNvPr id="19" name="Ink 18">
                  <a:extLst>
                    <a:ext uri="{FF2B5EF4-FFF2-40B4-BE49-F238E27FC236}">
                      <a16:creationId xmlns:a16="http://schemas.microsoft.com/office/drawing/2014/main" id="{0EFA5AD8-763D-4E63-9159-622D8FDF0C38}"/>
                    </a:ext>
                  </a:extLst>
                </p:cNvPr>
                <p:cNvPicPr/>
                <p:nvPr/>
              </p:nvPicPr>
              <p:blipFill>
                <a:blip r:embed="rId23"/>
                <a:stretch>
                  <a:fillRect/>
                </a:stretch>
              </p:blipFill>
              <p:spPr>
                <a:xfrm>
                  <a:off x="3733813" y="5788108"/>
                  <a:ext cx="429840" cy="341640"/>
                </a:xfrm>
                <a:prstGeom prst="rect">
                  <a:avLst/>
                </a:prstGeom>
              </p:spPr>
            </p:pic>
          </mc:Fallback>
        </mc:AlternateContent>
      </p:grpSp>
      <p:grpSp>
        <p:nvGrpSpPr>
          <p:cNvPr id="30" name="Group 29">
            <a:extLst>
              <a:ext uri="{FF2B5EF4-FFF2-40B4-BE49-F238E27FC236}">
                <a16:creationId xmlns:a16="http://schemas.microsoft.com/office/drawing/2014/main" id="{E2849422-2668-466D-BE85-04058FF313A3}"/>
              </a:ext>
            </a:extLst>
          </p:cNvPr>
          <p:cNvGrpSpPr/>
          <p:nvPr/>
        </p:nvGrpSpPr>
        <p:grpSpPr>
          <a:xfrm>
            <a:off x="7741468" y="5188354"/>
            <a:ext cx="468360" cy="604440"/>
            <a:chOff x="7741468" y="5188354"/>
            <a:chExt cx="468360" cy="604440"/>
          </a:xfrm>
        </p:grpSpPr>
        <mc:AlternateContent xmlns:mc="http://schemas.openxmlformats.org/markup-compatibility/2006" xmlns:p14="http://schemas.microsoft.com/office/powerpoint/2010/main">
          <mc:Choice Requires="p14">
            <p:contentPart p14:bwMode="auto" r:id="rId24">
              <p14:nvContentPartPr>
                <p14:cNvPr id="28" name="Ink 27">
                  <a:extLst>
                    <a:ext uri="{FF2B5EF4-FFF2-40B4-BE49-F238E27FC236}">
                      <a16:creationId xmlns:a16="http://schemas.microsoft.com/office/drawing/2014/main" id="{E96F467A-287D-4474-A82C-6D18A74597B6}"/>
                    </a:ext>
                  </a:extLst>
                </p14:cNvPr>
                <p14:cNvContentPartPr/>
                <p14:nvPr/>
              </p14:nvContentPartPr>
              <p14:xfrm>
                <a:off x="7829668" y="5188354"/>
                <a:ext cx="380160" cy="536760"/>
              </p14:xfrm>
            </p:contentPart>
          </mc:Choice>
          <mc:Fallback xmlns="">
            <p:pic>
              <p:nvPicPr>
                <p:cNvPr id="28" name="Ink 27">
                  <a:extLst>
                    <a:ext uri="{FF2B5EF4-FFF2-40B4-BE49-F238E27FC236}">
                      <a16:creationId xmlns:a16="http://schemas.microsoft.com/office/drawing/2014/main" id="{E96F467A-287D-4474-A82C-6D18A74597B6}"/>
                    </a:ext>
                  </a:extLst>
                </p:cNvPr>
                <p:cNvPicPr/>
                <p:nvPr/>
              </p:nvPicPr>
              <p:blipFill>
                <a:blip r:embed="rId25"/>
                <a:stretch>
                  <a:fillRect/>
                </a:stretch>
              </p:blipFill>
              <p:spPr>
                <a:xfrm>
                  <a:off x="7793668" y="5152714"/>
                  <a:ext cx="45180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456AFC3D-5F69-4A2C-ACED-DEFD2859E290}"/>
                    </a:ext>
                  </a:extLst>
                </p14:cNvPr>
                <p14:cNvContentPartPr/>
                <p14:nvPr/>
              </p14:nvContentPartPr>
              <p14:xfrm>
                <a:off x="7741468" y="5552314"/>
                <a:ext cx="254520" cy="240480"/>
              </p14:xfrm>
            </p:contentPart>
          </mc:Choice>
          <mc:Fallback xmlns="">
            <p:pic>
              <p:nvPicPr>
                <p:cNvPr id="29" name="Ink 28">
                  <a:extLst>
                    <a:ext uri="{FF2B5EF4-FFF2-40B4-BE49-F238E27FC236}">
                      <a16:creationId xmlns:a16="http://schemas.microsoft.com/office/drawing/2014/main" id="{456AFC3D-5F69-4A2C-ACED-DEFD2859E290}"/>
                    </a:ext>
                  </a:extLst>
                </p:cNvPr>
                <p:cNvPicPr/>
                <p:nvPr/>
              </p:nvPicPr>
              <p:blipFill>
                <a:blip r:embed="rId27"/>
                <a:stretch>
                  <a:fillRect/>
                </a:stretch>
              </p:blipFill>
              <p:spPr>
                <a:xfrm>
                  <a:off x="7705468" y="5516674"/>
                  <a:ext cx="326160" cy="31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F1624D2E-0A8D-4A1A-ACC6-0C920E27BC7A}"/>
                  </a:ext>
                </a:extLst>
              </p14:cNvPr>
              <p14:cNvContentPartPr/>
              <p14:nvPr/>
            </p14:nvContentPartPr>
            <p14:xfrm>
              <a:off x="-1863624" y="4131784"/>
              <a:ext cx="360" cy="360"/>
            </p14:xfrm>
          </p:contentPart>
        </mc:Choice>
        <mc:Fallback xmlns="">
          <p:pic>
            <p:nvPicPr>
              <p:cNvPr id="31" name="Ink 30">
                <a:extLst>
                  <a:ext uri="{FF2B5EF4-FFF2-40B4-BE49-F238E27FC236}">
                    <a16:creationId xmlns:a16="http://schemas.microsoft.com/office/drawing/2014/main" id="{F1624D2E-0A8D-4A1A-ACC6-0C920E27BC7A}"/>
                  </a:ext>
                </a:extLst>
              </p:cNvPr>
              <p:cNvPicPr/>
              <p:nvPr/>
            </p:nvPicPr>
            <p:blipFill>
              <a:blip r:embed="rId29"/>
              <a:stretch>
                <a:fillRect/>
              </a:stretch>
            </p:blipFill>
            <p:spPr>
              <a:xfrm>
                <a:off x="-1899624" y="4096144"/>
                <a:ext cx="72000" cy="72000"/>
              </a:xfrm>
              <a:prstGeom prst="rect">
                <a:avLst/>
              </a:prstGeom>
            </p:spPr>
          </p:pic>
        </mc:Fallback>
      </mc:AlternateContent>
      <p:sp>
        <p:nvSpPr>
          <p:cNvPr id="5" name="Footer Placeholder 4">
            <a:extLst>
              <a:ext uri="{FF2B5EF4-FFF2-40B4-BE49-F238E27FC236}">
                <a16:creationId xmlns:a16="http://schemas.microsoft.com/office/drawing/2014/main" id="{FD1CA207-029C-437E-A1D9-2018CB1961A1}"/>
              </a:ext>
            </a:extLst>
          </p:cNvPr>
          <p:cNvSpPr>
            <a:spLocks noGrp="1"/>
          </p:cNvSpPr>
          <p:nvPr>
            <p:ph type="ftr" sz="quarter" idx="10"/>
          </p:nvPr>
        </p:nvSpPr>
        <p:spPr/>
        <p:txBody>
          <a:bodyPr/>
          <a:lstStyle/>
          <a:p>
            <a:r>
              <a:rPr lang="en-US" dirty="0"/>
              <a:t>Introduction to Kubernetes Security / March 16, 2021 / © 2021 IBM Corporation</a:t>
            </a:r>
            <a:endParaRPr lang="en-US"/>
          </a:p>
        </p:txBody>
      </p:sp>
    </p:spTree>
    <p:extLst>
      <p:ext uri="{BB962C8B-B14F-4D97-AF65-F5344CB8AC3E}">
        <p14:creationId xmlns:p14="http://schemas.microsoft.com/office/powerpoint/2010/main" val="1711250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4A84-EB76-5E43-8FB8-8761E6FD24F3}"/>
              </a:ext>
            </a:extLst>
          </p:cNvPr>
          <p:cNvSpPr>
            <a:spLocks noGrp="1"/>
          </p:cNvSpPr>
          <p:nvPr>
            <p:ph type="title"/>
          </p:nvPr>
        </p:nvSpPr>
        <p:spPr/>
        <p:txBody>
          <a:bodyPr/>
          <a:lstStyle/>
          <a:p>
            <a:r>
              <a:rPr lang="en-US" dirty="0"/>
              <a:t>Agenda</a:t>
            </a:r>
          </a:p>
        </p:txBody>
      </p:sp>
      <p:sp>
        <p:nvSpPr>
          <p:cNvPr id="7" name="Footer Placeholder 2">
            <a:extLst>
              <a:ext uri="{FF2B5EF4-FFF2-40B4-BE49-F238E27FC236}">
                <a16:creationId xmlns:a16="http://schemas.microsoft.com/office/drawing/2014/main" id="{7945F4EC-5C39-0E4A-8AC3-29B02D5F9A66}"/>
              </a:ext>
            </a:extLst>
          </p:cNvPr>
          <p:cNvSpPr>
            <a:spLocks noGrp="1"/>
          </p:cNvSpPr>
          <p:nvPr>
            <p:ph type="ftr" sz="quarter" idx="10"/>
          </p:nvPr>
        </p:nvSpPr>
        <p:spPr/>
        <p:txBody>
          <a:bodyPr/>
          <a:lstStyle/>
          <a:p>
            <a:r>
              <a:rPr lang="en-US" dirty="0"/>
              <a:t>Introduction to Kubernetes Security / March 16, 2021 / © 2021 IBM Corporation</a:t>
            </a:r>
          </a:p>
        </p:txBody>
      </p:sp>
      <p:sp>
        <p:nvSpPr>
          <p:cNvPr id="6" name="Text Placeholder 5">
            <a:extLst>
              <a:ext uri="{FF2B5EF4-FFF2-40B4-BE49-F238E27FC236}">
                <a16:creationId xmlns:a16="http://schemas.microsoft.com/office/drawing/2014/main" id="{ABAEE6B8-8F6C-4B4E-A135-A1136A6B7B78}"/>
              </a:ext>
            </a:extLst>
          </p:cNvPr>
          <p:cNvSpPr>
            <a:spLocks noGrp="1"/>
          </p:cNvSpPr>
          <p:nvPr>
            <p:ph type="body" sz="quarter" idx="12"/>
          </p:nvPr>
        </p:nvSpPr>
        <p:spPr>
          <a:xfrm>
            <a:off x="280416" y="1383756"/>
            <a:ext cx="7331667" cy="4336288"/>
          </a:xfrm>
        </p:spPr>
        <p:txBody>
          <a:bodyPr vert="horz" lIns="0" tIns="0" rIns="0" bIns="0" rtlCol="0" anchor="t">
            <a:noAutofit/>
          </a:bodyPr>
          <a:lstStyle/>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r>
              <a:rPr lang="en-US" b="1" kern="1200" dirty="0">
                <a:solidFill>
                  <a:srgbClr val="000000"/>
                </a:solidFill>
                <a:latin typeface="IBM Plex Sans"/>
                <a:ea typeface="Arial" charset="0"/>
                <a:cs typeface="Arial"/>
              </a:rPr>
              <a:t>Security in Microservices</a:t>
            </a:r>
          </a:p>
          <a:p>
            <a:pPr defTabSz="609585">
              <a:spcAft>
                <a:spcPts val="0"/>
              </a:spcAft>
              <a:tabLst>
                <a:tab pos="5253435" algn="dec"/>
              </a:tabLst>
            </a:pPr>
            <a:endParaRPr lang="en-US" kern="1200" dirty="0">
              <a:latin typeface="IBM Plex Sans"/>
              <a:ea typeface="Arial" charset="0"/>
              <a:cs typeface="Arial" charset="0"/>
            </a:endParaRPr>
          </a:p>
          <a:p>
            <a:pPr defTabSz="609585">
              <a:spcAft>
                <a:spcPts val="0"/>
              </a:spcAft>
              <a:tabLst>
                <a:tab pos="5253435" algn="dec"/>
              </a:tabLst>
            </a:pPr>
            <a:r>
              <a:rPr lang="en-US" b="1" kern="1200" dirty="0">
                <a:latin typeface="IBM Plex Sans"/>
                <a:cs typeface="Arial"/>
              </a:rPr>
              <a:t>Causes for Concern</a:t>
            </a:r>
            <a:endParaRPr lang="en-US" dirty="0">
              <a:cs typeface="Arial"/>
            </a:endParaRPr>
          </a:p>
          <a:p>
            <a:pPr defTabSz="609585">
              <a:spcAft>
                <a:spcPts val="0"/>
              </a:spcAft>
              <a:tabLst>
                <a:tab pos="5253435" algn="dec"/>
              </a:tabLst>
            </a:pPr>
            <a:endParaRPr lang="en-US" b="1" kern="1200" dirty="0">
              <a:latin typeface="IBM Plex Sans"/>
              <a:ea typeface="Arial" charset="0"/>
              <a:cs typeface="Arial" charset="0"/>
            </a:endParaRPr>
          </a:p>
          <a:p>
            <a:pPr defTabSz="609585">
              <a:spcAft>
                <a:spcPts val="0"/>
              </a:spcAft>
              <a:tabLst>
                <a:tab pos="5253435" algn="dec"/>
              </a:tabLst>
            </a:pPr>
            <a:r>
              <a:rPr lang="en-US" b="1" kern="1200" dirty="0">
                <a:solidFill>
                  <a:srgbClr val="000000"/>
                </a:solidFill>
                <a:latin typeface="IBM Plex Sans"/>
                <a:ea typeface="Arial" charset="0"/>
                <a:cs typeface="Arial"/>
              </a:rPr>
              <a:t>Approaching Kubernetes Security</a:t>
            </a: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r>
              <a:rPr lang="en-US" b="1" kern="1200" dirty="0">
                <a:solidFill>
                  <a:srgbClr val="000000"/>
                </a:solidFill>
                <a:latin typeface="IBM Plex Sans"/>
                <a:ea typeface="Arial" charset="0"/>
                <a:cs typeface="Arial"/>
              </a:rPr>
              <a:t>Important Components of Kubernetes Security	</a:t>
            </a:r>
          </a:p>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a:endParaRPr>
          </a:p>
          <a:p>
            <a:pPr defTabSz="609585" fontAlgn="auto">
              <a:spcAft>
                <a:spcPts val="0"/>
              </a:spcAft>
              <a:buClrTx/>
              <a:buSzTx/>
              <a:tabLst>
                <a:tab pos="5253435" algn="dec"/>
              </a:tabLst>
            </a:pPr>
            <a:r>
              <a:rPr lang="en-US" b="1" kern="1200" dirty="0">
                <a:solidFill>
                  <a:srgbClr val="000000"/>
                </a:solidFill>
                <a:latin typeface="IBM Plex Sans"/>
                <a:ea typeface="Arial" charset="0"/>
                <a:cs typeface="Arial"/>
              </a:rPr>
              <a:t>attack vectors of the Kubernetes architecture		</a:t>
            </a:r>
            <a:endParaRPr lang="en-US" kern="1200" dirty="0">
              <a:solidFill>
                <a:srgbClr val="000000"/>
              </a:solidFill>
              <a:latin typeface="IBM Plex Sans"/>
              <a:ea typeface="Arial" charset="0"/>
              <a:cs typeface="Arial"/>
            </a:endParaRPr>
          </a:p>
          <a:p>
            <a:pPr defTabSz="609585" fontAlgn="auto">
              <a:spcAft>
                <a:spcPts val="0"/>
              </a:spcAft>
              <a:buClrTx/>
              <a:buSzTx/>
              <a:tabLst>
                <a:tab pos="5253435" algn="dec"/>
              </a:tabLst>
            </a:pPr>
            <a:endParaRPr lang="en-US" b="1" kern="1200" dirty="0">
              <a:solidFill>
                <a:srgbClr val="000000"/>
              </a:solidFill>
              <a:latin typeface="IBM Plex Sans"/>
              <a:ea typeface="Arial" charset="0"/>
              <a:cs typeface="Arial" charset="0"/>
            </a:endParaRPr>
          </a:p>
          <a:p>
            <a:pPr defTabSz="609585" fontAlgn="auto">
              <a:spcAft>
                <a:spcPts val="0"/>
              </a:spcAft>
              <a:buClrTx/>
              <a:buSzTx/>
              <a:tabLst>
                <a:tab pos="5253435" algn="dec"/>
              </a:tabLst>
            </a:pPr>
            <a:r>
              <a:rPr lang="en-US" b="1" kern="1200" dirty="0">
                <a:solidFill>
                  <a:srgbClr val="000000"/>
                </a:solidFill>
                <a:latin typeface="IBM Plex Sans"/>
                <a:ea typeface="Arial" charset="0"/>
                <a:cs typeface="Arial"/>
              </a:rPr>
              <a:t>Demo &amp; Code Lab with FREE Clusters</a:t>
            </a:r>
            <a:endParaRPr lang="en-US" b="1" kern="1200" dirty="0">
              <a:solidFill>
                <a:srgbClr val="000000"/>
              </a:solidFill>
              <a:latin typeface="IBM Plex Sans"/>
              <a:ea typeface="Arial" charset="0"/>
              <a:cs typeface="Arial" charset="0"/>
            </a:endParaRPr>
          </a:p>
        </p:txBody>
      </p:sp>
    </p:spTree>
    <p:extLst>
      <p:ext uri="{BB962C8B-B14F-4D97-AF65-F5344CB8AC3E}">
        <p14:creationId xmlns:p14="http://schemas.microsoft.com/office/powerpoint/2010/main" val="281205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A34C-ED4F-9E42-A428-32EBFA6EE596}"/>
              </a:ext>
            </a:extLst>
          </p:cNvPr>
          <p:cNvSpPr>
            <a:spLocks noGrp="1"/>
          </p:cNvSpPr>
          <p:nvPr>
            <p:ph type="title"/>
          </p:nvPr>
        </p:nvSpPr>
        <p:spPr/>
        <p:txBody>
          <a:bodyPr/>
          <a:lstStyle/>
          <a:p>
            <a:r>
              <a:rPr lang="en-EG" dirty="0"/>
              <a:t>Microservices Security</a:t>
            </a:r>
          </a:p>
        </p:txBody>
      </p:sp>
      <p:sp>
        <p:nvSpPr>
          <p:cNvPr id="6" name="Text Placeholder 5">
            <a:extLst>
              <a:ext uri="{FF2B5EF4-FFF2-40B4-BE49-F238E27FC236}">
                <a16:creationId xmlns:a16="http://schemas.microsoft.com/office/drawing/2014/main" id="{02964D0D-0089-024B-BA30-3087D04E87DA}"/>
              </a:ext>
            </a:extLst>
          </p:cNvPr>
          <p:cNvSpPr>
            <a:spLocks noGrp="1"/>
          </p:cNvSpPr>
          <p:nvPr>
            <p:ph type="body" sz="quarter" idx="13"/>
          </p:nvPr>
        </p:nvSpPr>
        <p:spPr/>
        <p:txBody>
          <a:bodyPr/>
          <a:lstStyle/>
          <a:p>
            <a:pPr>
              <a:lnSpc>
                <a:spcPct val="200000"/>
              </a:lnSpc>
            </a:pPr>
            <a:r>
              <a:rPr lang="en-EG" sz="2400" dirty="0"/>
              <a:t>When exposing an application to external clients, in a Microservices setting, there is a bit of concern regarding the security measurements.</a:t>
            </a:r>
          </a:p>
        </p:txBody>
      </p:sp>
      <p:pic>
        <p:nvPicPr>
          <p:cNvPr id="8" name="Picture 7">
            <a:extLst>
              <a:ext uri="{FF2B5EF4-FFF2-40B4-BE49-F238E27FC236}">
                <a16:creationId xmlns:a16="http://schemas.microsoft.com/office/drawing/2014/main" id="{BE8D8843-5DF4-0246-92ED-ADE1F5741F41}"/>
              </a:ext>
            </a:extLst>
          </p:cNvPr>
          <p:cNvPicPr>
            <a:picLocks noChangeAspect="1"/>
          </p:cNvPicPr>
          <p:nvPr/>
        </p:nvPicPr>
        <p:blipFill>
          <a:blip r:embed="rId2"/>
          <a:stretch>
            <a:fillRect/>
          </a:stretch>
        </p:blipFill>
        <p:spPr>
          <a:xfrm>
            <a:off x="6123709" y="2572512"/>
            <a:ext cx="5522976" cy="2336250"/>
          </a:xfrm>
          <a:prstGeom prst="rect">
            <a:avLst/>
          </a:prstGeom>
        </p:spPr>
      </p:pic>
      <p:pic>
        <p:nvPicPr>
          <p:cNvPr id="12" name="Picture 11">
            <a:extLst>
              <a:ext uri="{FF2B5EF4-FFF2-40B4-BE49-F238E27FC236}">
                <a16:creationId xmlns:a16="http://schemas.microsoft.com/office/drawing/2014/main" id="{5C23C1B2-17A1-0347-9482-0A6ECD9D8038}"/>
              </a:ext>
            </a:extLst>
          </p:cNvPr>
          <p:cNvPicPr>
            <a:picLocks noChangeAspect="1"/>
          </p:cNvPicPr>
          <p:nvPr/>
        </p:nvPicPr>
        <p:blipFill>
          <a:blip r:embed="rId3"/>
          <a:stretch>
            <a:fillRect/>
          </a:stretch>
        </p:blipFill>
        <p:spPr>
          <a:xfrm>
            <a:off x="7137793" y="1658112"/>
            <a:ext cx="3187700" cy="914400"/>
          </a:xfrm>
          <a:prstGeom prst="rect">
            <a:avLst/>
          </a:prstGeom>
        </p:spPr>
      </p:pic>
      <p:sp>
        <p:nvSpPr>
          <p:cNvPr id="9" name="Footer Placeholder 2">
            <a:extLst>
              <a:ext uri="{FF2B5EF4-FFF2-40B4-BE49-F238E27FC236}">
                <a16:creationId xmlns:a16="http://schemas.microsoft.com/office/drawing/2014/main" id="{DD969879-08F6-9441-AB0C-B6963E520393}"/>
              </a:ext>
            </a:extLst>
          </p:cNvPr>
          <p:cNvSpPr>
            <a:spLocks noGrp="1"/>
          </p:cNvSpPr>
          <p:nvPr>
            <p:ph type="ftr" sz="quarter" idx="10"/>
          </p:nvPr>
        </p:nvSpPr>
        <p:spPr>
          <a:xfrm>
            <a:off x="304888" y="6383868"/>
            <a:ext cx="5486312" cy="222249"/>
          </a:xfrm>
        </p:spPr>
        <p:txBody>
          <a:bodyPr/>
          <a:lstStyle/>
          <a:p>
            <a:r>
              <a:rPr lang="en-US" dirty="0"/>
              <a:t>Introduction to Kubernetes Security / March 16, 2021 / © 2021 IBM Corporation</a:t>
            </a:r>
          </a:p>
        </p:txBody>
      </p:sp>
    </p:spTree>
    <p:extLst>
      <p:ext uri="{BB962C8B-B14F-4D97-AF65-F5344CB8AC3E}">
        <p14:creationId xmlns:p14="http://schemas.microsoft.com/office/powerpoint/2010/main" val="2141253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A34C-ED4F-9E42-A428-32EBFA6EE596}"/>
              </a:ext>
            </a:extLst>
          </p:cNvPr>
          <p:cNvSpPr>
            <a:spLocks noGrp="1"/>
          </p:cNvSpPr>
          <p:nvPr>
            <p:ph type="title"/>
          </p:nvPr>
        </p:nvSpPr>
        <p:spPr/>
        <p:txBody>
          <a:bodyPr/>
          <a:lstStyle/>
          <a:p>
            <a:r>
              <a:rPr lang="en-EG">
                <a:latin typeface="IBM Plex Mono Light"/>
              </a:rPr>
              <a:t>Causes for Concern</a:t>
            </a:r>
            <a:endParaRPr lang="en-US"/>
          </a:p>
        </p:txBody>
      </p:sp>
      <p:sp>
        <p:nvSpPr>
          <p:cNvPr id="9" name="Footer Placeholder 2">
            <a:extLst>
              <a:ext uri="{FF2B5EF4-FFF2-40B4-BE49-F238E27FC236}">
                <a16:creationId xmlns:a16="http://schemas.microsoft.com/office/drawing/2014/main" id="{DD969879-08F6-9441-AB0C-B6963E520393}"/>
              </a:ext>
            </a:extLst>
          </p:cNvPr>
          <p:cNvSpPr>
            <a:spLocks noGrp="1"/>
          </p:cNvSpPr>
          <p:nvPr>
            <p:ph type="ftr" sz="quarter" idx="10"/>
          </p:nvPr>
        </p:nvSpPr>
        <p:spPr/>
        <p:txBody>
          <a:bodyPr/>
          <a:lstStyle/>
          <a:p>
            <a:r>
              <a:rPr lang="en-US" dirty="0"/>
              <a:t>Introduction to Kubernetes Security / March 16, 2021 / © 2021 IBM Corporation</a:t>
            </a:r>
          </a:p>
        </p:txBody>
      </p:sp>
      <p:sp>
        <p:nvSpPr>
          <p:cNvPr id="6" name="Text Placeholder 5">
            <a:extLst>
              <a:ext uri="{FF2B5EF4-FFF2-40B4-BE49-F238E27FC236}">
                <a16:creationId xmlns:a16="http://schemas.microsoft.com/office/drawing/2014/main" id="{02964D0D-0089-024B-BA30-3087D04E87DA}"/>
              </a:ext>
            </a:extLst>
          </p:cNvPr>
          <p:cNvSpPr>
            <a:spLocks noGrp="1"/>
          </p:cNvSpPr>
          <p:nvPr>
            <p:ph type="body" sz="quarter" idx="13"/>
          </p:nvPr>
        </p:nvSpPr>
        <p:spPr/>
        <p:txBody>
          <a:bodyPr vert="horz" lIns="0" tIns="0" rIns="0" bIns="0" rtlCol="0" anchor="t">
            <a:noAutofit/>
          </a:bodyPr>
          <a:lstStyle/>
          <a:p>
            <a:pPr marL="342900" indent="-342900">
              <a:lnSpc>
                <a:spcPct val="200000"/>
              </a:lnSpc>
              <a:buFont typeface="Arial" pitchFamily="2" charset="2"/>
              <a:buChar char="•"/>
            </a:pPr>
            <a:r>
              <a:rPr lang="en-US" sz="2400" dirty="0">
                <a:latin typeface="IBM Plex Sans"/>
              </a:rPr>
              <a:t>Human error causes majority of security incidents in Kubernetes (</a:t>
            </a:r>
            <a:r>
              <a:rPr lang="en-US" sz="2400" dirty="0" err="1">
                <a:latin typeface="IBM Plex Sans"/>
              </a:rPr>
              <a:t>StackRox</a:t>
            </a:r>
            <a:r>
              <a:rPr lang="en-US" sz="2400" dirty="0">
                <a:latin typeface="IBM Plex Sans"/>
              </a:rPr>
              <a:t>, 2020)</a:t>
            </a:r>
            <a:endParaRPr lang="en-US" dirty="0"/>
          </a:p>
          <a:p>
            <a:pPr marL="342900" indent="-342900">
              <a:lnSpc>
                <a:spcPct val="200000"/>
              </a:lnSpc>
              <a:buFont typeface="Arial" pitchFamily="2" charset="2"/>
              <a:buChar char="•"/>
            </a:pPr>
            <a:r>
              <a:rPr lang="en-US" sz="2400" dirty="0">
                <a:latin typeface="IBM Plex Sans"/>
              </a:rPr>
              <a:t>Security is consistently a significant challenge (CNCF, 2020)</a:t>
            </a:r>
          </a:p>
          <a:p>
            <a:pPr marL="342900" indent="-342900">
              <a:lnSpc>
                <a:spcPct val="200000"/>
              </a:lnSpc>
              <a:buFont typeface="Arial" pitchFamily="2" charset="2"/>
              <a:buChar char="•"/>
            </a:pPr>
            <a:r>
              <a:rPr lang="en-US" sz="2400" dirty="0">
                <a:latin typeface="IBM Plex Sans"/>
              </a:rPr>
              <a:t>Recent incidents</a:t>
            </a:r>
            <a:endParaRPr lang="en-US" sz="2400" dirty="0"/>
          </a:p>
        </p:txBody>
      </p:sp>
      <p:pic>
        <p:nvPicPr>
          <p:cNvPr id="13" name="Picture 13" descr="Screenshot from 2021-03-14 20-53-06.png">
            <a:extLst>
              <a:ext uri="{FF2B5EF4-FFF2-40B4-BE49-F238E27FC236}">
                <a16:creationId xmlns:a16="http://schemas.microsoft.com/office/drawing/2014/main" id="{9DA35285-B454-4A25-B452-9667C6EF4D9C}"/>
              </a:ext>
            </a:extLst>
          </p:cNvPr>
          <p:cNvPicPr>
            <a:picLocks noGrp="1" noChangeAspect="1"/>
          </p:cNvPicPr>
          <p:nvPr>
            <p:ph sz="quarter" idx="19"/>
          </p:nvPr>
        </p:nvPicPr>
        <p:blipFill>
          <a:blip r:embed="rId3"/>
          <a:stretch>
            <a:fillRect/>
          </a:stretch>
        </p:blipFill>
        <p:spPr>
          <a:xfrm>
            <a:off x="6356692" y="3426883"/>
            <a:ext cx="5574617" cy="3431116"/>
          </a:xfrm>
        </p:spPr>
      </p:pic>
      <p:sp>
        <p:nvSpPr>
          <p:cNvPr id="15" name="Rectangle 14">
            <a:extLst>
              <a:ext uri="{FF2B5EF4-FFF2-40B4-BE49-F238E27FC236}">
                <a16:creationId xmlns:a16="http://schemas.microsoft.com/office/drawing/2014/main" id="{C9566C21-DB5B-4CFB-9A96-34A0053C8F02}"/>
              </a:ext>
            </a:extLst>
          </p:cNvPr>
          <p:cNvSpPr/>
          <p:nvPr/>
        </p:nvSpPr>
        <p:spPr bwMode="auto">
          <a:xfrm>
            <a:off x="7343775" y="4600575"/>
            <a:ext cx="406400" cy="1250950"/>
          </a:xfrm>
          <a:prstGeom prst="rect">
            <a:avLst/>
          </a:prstGeom>
          <a:noFill/>
          <a:ln>
            <a:solidFill>
              <a:srgbClr val="FF0000"/>
            </a:solid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ts val="1600"/>
              </a:lnSpc>
              <a:spcBef>
                <a:spcPct val="0"/>
              </a:spcBef>
              <a:spcAft>
                <a:spcPts val="600"/>
              </a:spcAft>
              <a:buClrTx/>
              <a:buSzTx/>
              <a:buFontTx/>
              <a:buNone/>
              <a:tabLst/>
            </a:pPr>
            <a:endParaRPr kumimoji="0" lang="en-US" sz="1200" b="0" i="0" u="none" strike="noStrike" cap="none" normalizeH="0" baseline="0" dirty="0">
              <a:ln>
                <a:noFill/>
              </a:ln>
              <a:solidFill>
                <a:schemeClr val="bg1"/>
              </a:solidFill>
              <a:effectLst/>
              <a:latin typeface="IBM Plex Sans" panose="020B0503050000000000" pitchFamily="34" charset="77"/>
            </a:endParaRPr>
          </a:p>
        </p:txBody>
      </p:sp>
      <p:pic>
        <p:nvPicPr>
          <p:cNvPr id="18" name="Picture 18" descr="security-incidents-in-containers_anitsx.jpeg">
            <a:extLst>
              <a:ext uri="{FF2B5EF4-FFF2-40B4-BE49-F238E27FC236}">
                <a16:creationId xmlns:a16="http://schemas.microsoft.com/office/drawing/2014/main" id="{CA7FFE0A-41B4-4525-9DB4-8B3C60CE742D}"/>
              </a:ext>
            </a:extLst>
          </p:cNvPr>
          <p:cNvPicPr>
            <a:picLocks noGrp="1" noChangeAspect="1"/>
          </p:cNvPicPr>
          <p:nvPr>
            <p:ph sz="quarter" idx="17"/>
          </p:nvPr>
        </p:nvPicPr>
        <p:blipFill>
          <a:blip r:embed="rId4"/>
          <a:stretch>
            <a:fillRect/>
          </a:stretch>
        </p:blipFill>
        <p:spPr>
          <a:xfrm>
            <a:off x="6595911" y="0"/>
            <a:ext cx="5096178" cy="3429000"/>
          </a:xfrm>
        </p:spPr>
      </p:pic>
      <p:sp>
        <p:nvSpPr>
          <p:cNvPr id="19" name="TextBox 18">
            <a:extLst>
              <a:ext uri="{FF2B5EF4-FFF2-40B4-BE49-F238E27FC236}">
                <a16:creationId xmlns:a16="http://schemas.microsoft.com/office/drawing/2014/main" id="{998B7530-0CDA-4FB2-9D63-00F13DB109DA}"/>
              </a:ext>
            </a:extLst>
          </p:cNvPr>
          <p:cNvSpPr txBox="1"/>
          <p:nvPr/>
        </p:nvSpPr>
        <p:spPr>
          <a:xfrm>
            <a:off x="7124700" y="3152775"/>
            <a:ext cx="4038600" cy="273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00"/>
              </a:lnSpc>
              <a:spcAft>
                <a:spcPts val="600"/>
              </a:spcAft>
            </a:pPr>
            <a:r>
              <a:rPr lang="en-US" sz="700" dirty="0">
                <a:ea typeface="+mn-lt"/>
                <a:cs typeface="+mn-lt"/>
              </a:rPr>
              <a:t>https://www.stackrox.com/kubernetes-adoption-security-and-market-share-for-containers/</a:t>
            </a:r>
            <a:endParaRPr lang="en-US" sz="700"/>
          </a:p>
        </p:txBody>
      </p:sp>
      <p:sp>
        <p:nvSpPr>
          <p:cNvPr id="20" name="TextBox 19">
            <a:extLst>
              <a:ext uri="{FF2B5EF4-FFF2-40B4-BE49-F238E27FC236}">
                <a16:creationId xmlns:a16="http://schemas.microsoft.com/office/drawing/2014/main" id="{7C823840-35B4-4AF9-A765-06365FBF90A8}"/>
              </a:ext>
            </a:extLst>
          </p:cNvPr>
          <p:cNvSpPr txBox="1"/>
          <p:nvPr/>
        </p:nvSpPr>
        <p:spPr>
          <a:xfrm>
            <a:off x="7124699" y="6581774"/>
            <a:ext cx="4038600" cy="2733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600"/>
              </a:lnSpc>
              <a:spcAft>
                <a:spcPts val="600"/>
              </a:spcAft>
            </a:pPr>
            <a:r>
              <a:rPr lang="en-US" sz="700" dirty="0">
                <a:ea typeface="+mn-lt"/>
                <a:cs typeface="+mn-lt"/>
              </a:rPr>
              <a:t>https://www.cncf.io/wp-content/uploads/2020/11/CNCF_Survey_Report_2020.pdf</a:t>
            </a:r>
            <a:endParaRPr lang="en-US" dirty="0"/>
          </a:p>
        </p:txBody>
      </p:sp>
    </p:spTree>
    <p:extLst>
      <p:ext uri="{BB962C8B-B14F-4D97-AF65-F5344CB8AC3E}">
        <p14:creationId xmlns:p14="http://schemas.microsoft.com/office/powerpoint/2010/main" val="196555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31E9-98CA-443B-8594-7DCC8EE09596}"/>
              </a:ext>
            </a:extLst>
          </p:cNvPr>
          <p:cNvSpPr>
            <a:spLocks noGrp="1"/>
          </p:cNvSpPr>
          <p:nvPr>
            <p:ph type="title"/>
          </p:nvPr>
        </p:nvSpPr>
        <p:spPr/>
        <p:txBody>
          <a:bodyPr/>
          <a:lstStyle/>
          <a:p>
            <a:r>
              <a:rPr lang="en-US" dirty="0">
                <a:latin typeface="IBM Plex Mono Light"/>
              </a:rPr>
              <a:t>Approaching Kubernetes Security</a:t>
            </a:r>
            <a:endParaRPr lang="en-US" dirty="0"/>
          </a:p>
        </p:txBody>
      </p:sp>
      <p:sp>
        <p:nvSpPr>
          <p:cNvPr id="3" name="Footer Placeholder 2">
            <a:extLst>
              <a:ext uri="{FF2B5EF4-FFF2-40B4-BE49-F238E27FC236}">
                <a16:creationId xmlns:a16="http://schemas.microsoft.com/office/drawing/2014/main" id="{1B109FB0-3A36-4BB7-8BF0-FCD4C098B392}"/>
              </a:ext>
            </a:extLst>
          </p:cNvPr>
          <p:cNvSpPr>
            <a:spLocks noGrp="1"/>
          </p:cNvSpPr>
          <p:nvPr>
            <p:ph type="ftr" sz="quarter" idx="10"/>
          </p:nvPr>
        </p:nvSpPr>
        <p:spPr/>
        <p:txBody>
          <a:bodyPr/>
          <a:lstStyle/>
          <a:p>
            <a:r>
              <a:rPr lang="en-US" dirty="0"/>
              <a:t>Introduction to Kubernetes Security / March 16, 2021 / © 2021 IBM Corporation</a:t>
            </a:r>
          </a:p>
        </p:txBody>
      </p:sp>
      <p:sp>
        <p:nvSpPr>
          <p:cNvPr id="6" name="TextBox 5">
            <a:extLst>
              <a:ext uri="{FF2B5EF4-FFF2-40B4-BE49-F238E27FC236}">
                <a16:creationId xmlns:a16="http://schemas.microsoft.com/office/drawing/2014/main" id="{5518FD45-0076-447C-85C1-34EA5FCB10D0}"/>
              </a:ext>
            </a:extLst>
          </p:cNvPr>
          <p:cNvSpPr txBox="1"/>
          <p:nvPr/>
        </p:nvSpPr>
        <p:spPr>
          <a:xfrm>
            <a:off x="4248150" y="5610225"/>
            <a:ext cx="3695700" cy="2699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ts val="1600"/>
              </a:lnSpc>
              <a:spcAft>
                <a:spcPts val="600"/>
              </a:spcAft>
            </a:pPr>
            <a:r>
              <a:rPr lang="en-US" sz="700" dirty="0">
                <a:ea typeface="+mn-lt"/>
                <a:cs typeface="+mn-lt"/>
              </a:rPr>
              <a:t>https://www.oreilly.com/library/view/kubernetes-security/9781492039075/ch01.html</a:t>
            </a:r>
            <a:endParaRPr lang="en-US" sz="700" dirty="0"/>
          </a:p>
        </p:txBody>
      </p:sp>
      <p:pic>
        <p:nvPicPr>
          <p:cNvPr id="7" name="Picture 7">
            <a:extLst>
              <a:ext uri="{FF2B5EF4-FFF2-40B4-BE49-F238E27FC236}">
                <a16:creationId xmlns:a16="http://schemas.microsoft.com/office/drawing/2014/main" id="{8C431A70-D20F-46AA-B6DD-401A0E53D7D7}"/>
              </a:ext>
            </a:extLst>
          </p:cNvPr>
          <p:cNvPicPr>
            <a:picLocks noChangeAspect="1"/>
          </p:cNvPicPr>
          <p:nvPr/>
        </p:nvPicPr>
        <p:blipFill>
          <a:blip r:embed="rId3"/>
          <a:stretch>
            <a:fillRect/>
          </a:stretch>
        </p:blipFill>
        <p:spPr>
          <a:xfrm>
            <a:off x="3419475" y="948359"/>
            <a:ext cx="5353050" cy="4618383"/>
          </a:xfrm>
          <a:prstGeom prst="rect">
            <a:avLst/>
          </a:prstGeom>
        </p:spPr>
      </p:pic>
    </p:spTree>
    <p:extLst>
      <p:ext uri="{BB962C8B-B14F-4D97-AF65-F5344CB8AC3E}">
        <p14:creationId xmlns:p14="http://schemas.microsoft.com/office/powerpoint/2010/main" val="3210515854"/>
      </p:ext>
    </p:extLst>
  </p:cSld>
  <p:clrMapOvr>
    <a:masterClrMapping/>
  </p:clrMapOvr>
</p:sld>
</file>

<file path=ppt/theme/theme1.xml><?xml version="1.0" encoding="utf-8"?>
<a:theme xmlns:a="http://schemas.openxmlformats.org/drawingml/2006/main" name="IBM Developer 2021 Blue">
  <a:themeElements>
    <a:clrScheme name="IBM Developer 2021">
      <a:dk1>
        <a:srgbClr val="FFFFFF"/>
      </a:dk1>
      <a:lt1>
        <a:srgbClr val="000000"/>
      </a:lt1>
      <a:dk2>
        <a:srgbClr val="565656"/>
      </a:dk2>
      <a:lt2>
        <a:srgbClr val="F1F4F7"/>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EA371BE8-BA7B-F242-A014-870F98C30749}"/>
    </a:ext>
  </a:extLst>
</a:theme>
</file>

<file path=ppt/theme/theme2.xml><?xml version="1.0" encoding="utf-8"?>
<a:theme xmlns:a="http://schemas.openxmlformats.org/drawingml/2006/main" name="IBM Developer 2021 White">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AA4E1EDD-676F-B645-AD24-00B752C2FE64}"/>
    </a:ext>
  </a:extLst>
</a:theme>
</file>

<file path=ppt/theme/theme3.xml><?xml version="1.0" encoding="utf-8"?>
<a:theme xmlns:a="http://schemas.openxmlformats.org/drawingml/2006/main" name="IBM Theme">
  <a:themeElements>
    <a:clrScheme name="IBM Developer 2021">
      <a:dk1>
        <a:srgbClr val="FFFFFF"/>
      </a:dk1>
      <a:lt1>
        <a:srgbClr val="000000"/>
      </a:lt1>
      <a:dk2>
        <a:srgbClr val="565656"/>
      </a:dk2>
      <a:lt2>
        <a:srgbClr val="F1F4F7"/>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2700">
          <a:solidFill>
            <a:schemeClr val="bg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tx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 Theme" id="{36ED106A-9D50-834C-A764-71A071A9A528}" vid="{A9D7D887-3F84-6540-BCFE-5BD4D7DC5E8F}"/>
    </a:ext>
  </a:extLst>
</a:theme>
</file>

<file path=ppt/theme/theme4.xml><?xml version="1.0" encoding="utf-8"?>
<a:theme xmlns:a="http://schemas.openxmlformats.org/drawingml/2006/main" name="1_IBM Developer 2021 White">
  <a:themeElements>
    <a:clrScheme name="IBM Developer">
      <a:dk1>
        <a:srgbClr val="FFFFFF"/>
      </a:dk1>
      <a:lt1>
        <a:srgbClr val="000000"/>
      </a:lt1>
      <a:dk2>
        <a:srgbClr val="565656"/>
      </a:dk2>
      <a:lt2>
        <a:srgbClr val="C1C7CD"/>
      </a:lt2>
      <a:accent1>
        <a:srgbClr val="1261FD"/>
      </a:accent1>
      <a:accent2>
        <a:srgbClr val="FF7EB5"/>
      </a:accent2>
      <a:accent3>
        <a:srgbClr val="3BDAD8"/>
      </a:accent3>
      <a:accent4>
        <a:srgbClr val="F1F4F7"/>
      </a:accent4>
      <a:accent5>
        <a:srgbClr val="BE94FE"/>
      </a:accent5>
      <a:accent6>
        <a:srgbClr val="81CEFE"/>
      </a:accent6>
      <a:hlink>
        <a:srgbClr val="1261FD"/>
      </a:hlink>
      <a:folHlink>
        <a:srgbClr val="1261FD"/>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21_R01_Plex.pptx" id="{9F9EB4AF-E37C-AB42-92A8-1172297ECCC3}" vid="{AA4E1EDD-676F-B645-AD24-00B752C2FE6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3483</Words>
  <Application>Microsoft Office PowerPoint</Application>
  <PresentationFormat>Widescreen</PresentationFormat>
  <Paragraphs>343</Paragraphs>
  <Slides>41</Slides>
  <Notes>13</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41</vt:i4>
      </vt:variant>
    </vt:vector>
  </HeadingPairs>
  <TitlesOfParts>
    <vt:vector size="54" baseType="lpstr">
      <vt:lpstr>.AppleSystemUIFont</vt:lpstr>
      <vt:lpstr>Arial</vt:lpstr>
      <vt:lpstr>Calibri</vt:lpstr>
      <vt:lpstr>HelvNeue Light for IBM</vt:lpstr>
      <vt:lpstr>IBM Plex Mono</vt:lpstr>
      <vt:lpstr>IBM Plex Mono Light</vt:lpstr>
      <vt:lpstr>IBM Plex Sans</vt:lpstr>
      <vt:lpstr>IBM Plex Sans Light</vt:lpstr>
      <vt:lpstr>Wingdings</vt:lpstr>
      <vt:lpstr>IBM Developer 2021 Blue</vt:lpstr>
      <vt:lpstr>IBM Developer 2021 White</vt:lpstr>
      <vt:lpstr>IBM Theme</vt:lpstr>
      <vt:lpstr>1_IBM Developer 2021 White</vt:lpstr>
      <vt:lpstr> </vt:lpstr>
      <vt:lpstr>Introduction to Kubernetes Security —   Asna Javed  Lead Developer Advocate, Pakistan   Naiyarah Hussain Lead Developer Advocate, UAE </vt:lpstr>
      <vt:lpstr>Let’s get started</vt:lpstr>
      <vt:lpstr>Survey</vt:lpstr>
      <vt:lpstr>PowerPoint Presentation</vt:lpstr>
      <vt:lpstr>Agenda</vt:lpstr>
      <vt:lpstr>Microservices Security</vt:lpstr>
      <vt:lpstr>Causes for Concern</vt:lpstr>
      <vt:lpstr>Approaching Kubernetes Security</vt:lpstr>
      <vt:lpstr>Remember your Security Principles</vt:lpstr>
      <vt:lpstr>Important Concepts of Kubernetes Security</vt:lpstr>
      <vt:lpstr>Kubernetes Authentication</vt:lpstr>
      <vt:lpstr>Kubernetes Authentication – Client Certificates</vt:lpstr>
      <vt:lpstr>Kubernetes Authentication – Static Tokens</vt:lpstr>
      <vt:lpstr>Kubernetes Authentication – Basic Authentication</vt:lpstr>
      <vt:lpstr>Kubernetes Authentication - Service Account Tokens</vt:lpstr>
      <vt:lpstr>Kubernetes Authentication – Webhook Tokens</vt:lpstr>
      <vt:lpstr>Kubernetes Authorization</vt:lpstr>
      <vt:lpstr>Kubernetes Authorization – Request Attributes</vt:lpstr>
      <vt:lpstr>Kubernetes Authorization – Nodes</vt:lpstr>
      <vt:lpstr>Kubernetes Authorization – ABAC</vt:lpstr>
      <vt:lpstr>Kubernetes Authorization – Webhooks</vt:lpstr>
      <vt:lpstr>Kubernetes Authorization – RBAC</vt:lpstr>
      <vt:lpstr>Admission Controllers</vt:lpstr>
      <vt:lpstr>Admission Controlled &amp; Authorization in Action</vt:lpstr>
      <vt:lpstr>attack vectors of the Kubernetes architecture</vt:lpstr>
      <vt:lpstr>attack vectors of the Kubernetes architecture</vt:lpstr>
      <vt:lpstr>Attack vectors of the Kubernetes architecture: Container image security</vt:lpstr>
      <vt:lpstr>Attack vectors of the Kubernetes architecture: Master and worker node security</vt:lpstr>
      <vt:lpstr>Attack vectors of the Kubernetes architecture: API server security </vt:lpstr>
      <vt:lpstr>Attack vectors of the Kubernetes architecture: API server security </vt:lpstr>
      <vt:lpstr>Attack vectors of the Kubernetes architecture: Network security </vt:lpstr>
      <vt:lpstr>Attack vectors of the Kubernetes architecture: Network security </vt:lpstr>
      <vt:lpstr>PowerPoint Presentation</vt:lpstr>
      <vt:lpstr>Summary </vt:lpstr>
      <vt:lpstr>Survey</vt:lpstr>
      <vt:lpstr>Resources</vt:lpstr>
      <vt:lpstr>Why join Call for Code</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Asna Javed</dc:creator>
  <cp:lastModifiedBy>Asna Javed</cp:lastModifiedBy>
  <cp:revision>9</cp:revision>
  <dcterms:created xsi:type="dcterms:W3CDTF">2021-03-16T09:58:02Z</dcterms:created>
  <dcterms:modified xsi:type="dcterms:W3CDTF">2021-03-16T10:27:11Z</dcterms:modified>
</cp:coreProperties>
</file>